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318" r:id="rId41"/>
    <p:sldId id="272" r:id="rId42"/>
    <p:sldId id="304" r:id="rId43"/>
    <p:sldId id="305" r:id="rId44"/>
    <p:sldId id="306" r:id="rId45"/>
    <p:sldId id="307" r:id="rId46"/>
    <p:sldId id="308" r:id="rId47"/>
    <p:sldId id="309" r:id="rId48"/>
    <p:sldId id="319" r:id="rId49"/>
    <p:sldId id="320" r:id="rId50"/>
    <p:sldId id="322" r:id="rId51"/>
    <p:sldId id="323" r:id="rId52"/>
    <p:sldId id="330" r:id="rId53"/>
    <p:sldId id="329" r:id="rId54"/>
    <p:sldId id="328" r:id="rId55"/>
    <p:sldId id="327" r:id="rId56"/>
    <p:sldId id="326" r:id="rId57"/>
    <p:sldId id="325" r:id="rId58"/>
    <p:sldId id="324" r:id="rId59"/>
    <p:sldId id="321" r:id="rId60"/>
    <p:sldId id="274" r:id="rId61"/>
    <p:sldId id="275" r:id="rId62"/>
    <p:sldId id="276" r:id="rId63"/>
    <p:sldId id="277" r:id="rId64"/>
    <p:sldId id="278" r:id="rId65"/>
    <p:sldId id="279" r:id="rId66"/>
    <p:sldId id="280" r:id="rId67"/>
    <p:sldId id="281" r:id="rId68"/>
    <p:sldId id="282" r:id="rId69"/>
    <p:sldId id="283" r:id="rId70"/>
    <p:sldId id="284" r:id="rId71"/>
    <p:sldId id="285" r:id="rId72"/>
    <p:sldId id="286" r:id="rId73"/>
    <p:sldId id="287" r:id="rId74"/>
    <p:sldId id="28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09" d="100"/>
          <a:sy n="109" d="100"/>
        </p:scale>
        <p:origin x="-1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svg"/><Relationship Id="rId26" Type="http://schemas.openxmlformats.org/officeDocument/2006/relationships/image" Target="../media/image325.png"/><Relationship Id="rId3" Type="http://schemas.openxmlformats.org/officeDocument/2006/relationships/image" Target="../media/image302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0" Type="http://schemas.openxmlformats.org/officeDocument/2006/relationships/image" Target="../media/image3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26" Type="http://schemas.openxmlformats.org/officeDocument/2006/relationships/image" Target="../media/image379.sv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5" Type="http://schemas.openxmlformats.org/officeDocument/2006/relationships/image" Target="../media/image378.pn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24" Type="http://schemas.openxmlformats.org/officeDocument/2006/relationships/image" Target="../media/image377.svg"/><Relationship Id="rId32" Type="http://schemas.openxmlformats.org/officeDocument/2006/relationships/image" Target="../media/image385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Relationship Id="rId22" Type="http://schemas.openxmlformats.org/officeDocument/2006/relationships/image" Target="../media/image375.tiff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svg"/><Relationship Id="rId3" Type="http://schemas.openxmlformats.org/officeDocument/2006/relationships/image" Target="../media/image387.svg"/><Relationship Id="rId7" Type="http://schemas.openxmlformats.org/officeDocument/2006/relationships/image" Target="../media/image391.sv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svg"/><Relationship Id="rId5" Type="http://schemas.openxmlformats.org/officeDocument/2006/relationships/image" Target="../media/image389.svg"/><Relationship Id="rId15" Type="http://schemas.openxmlformats.org/officeDocument/2006/relationships/image" Target="../media/image399.sv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svg"/><Relationship Id="rId14" Type="http://schemas.openxmlformats.org/officeDocument/2006/relationships/image" Target="../media/image3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sv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sv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50" Type="http://schemas.openxmlformats.org/officeDocument/2006/relationships/image" Target="../media/image448.svg"/><Relationship Id="rId55" Type="http://schemas.openxmlformats.org/officeDocument/2006/relationships/image" Target="../media/image453.emf"/><Relationship Id="rId7" Type="http://schemas.openxmlformats.org/officeDocument/2006/relationships/image" Target="../media/image405.sv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29" Type="http://schemas.openxmlformats.org/officeDocument/2006/relationships/image" Target="../media/image427.svg"/><Relationship Id="rId11" Type="http://schemas.openxmlformats.org/officeDocument/2006/relationships/image" Target="../media/image409.sv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3" Type="http://schemas.openxmlformats.org/officeDocument/2006/relationships/image" Target="../media/image451.jpeg"/><Relationship Id="rId5" Type="http://schemas.openxmlformats.org/officeDocument/2006/relationships/image" Target="../media/image403.sv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31" Type="http://schemas.openxmlformats.org/officeDocument/2006/relationships/image" Target="../media/image429.svg"/><Relationship Id="rId44" Type="http://schemas.openxmlformats.org/officeDocument/2006/relationships/image" Target="../media/image442.svg"/><Relationship Id="rId52" Type="http://schemas.openxmlformats.org/officeDocument/2006/relationships/image" Target="../media/image450.svg"/><Relationship Id="rId4" Type="http://schemas.openxmlformats.org/officeDocument/2006/relationships/image" Target="../media/image402.png"/><Relationship Id="rId9" Type="http://schemas.openxmlformats.org/officeDocument/2006/relationships/image" Target="../media/image407.sv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sv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446.svg"/><Relationship Id="rId8" Type="http://schemas.openxmlformats.org/officeDocument/2006/relationships/image" Target="../media/image406.png"/><Relationship Id="rId51" Type="http://schemas.openxmlformats.org/officeDocument/2006/relationships/image" Target="../media/image449.png"/><Relationship Id="rId3" Type="http://schemas.openxmlformats.org/officeDocument/2006/relationships/image" Target="../media/image401.sv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sv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sv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421.sv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49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svg"/><Relationship Id="rId12" Type="http://schemas.openxmlformats.org/officeDocument/2006/relationships/comments" Target="../comments/comment2.xml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svg"/><Relationship Id="rId5" Type="http://schemas.openxmlformats.org/officeDocument/2006/relationships/image" Target="../media/image457.sv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5.svg"/><Relationship Id="rId18" Type="http://schemas.openxmlformats.org/officeDocument/2006/relationships/image" Target="../media/image480.png"/><Relationship Id="rId3" Type="http://schemas.openxmlformats.org/officeDocument/2006/relationships/image" Target="../media/image465.png"/><Relationship Id="rId21" Type="http://schemas.openxmlformats.org/officeDocument/2006/relationships/image" Target="../media/image483.svg"/><Relationship Id="rId7" Type="http://schemas.openxmlformats.org/officeDocument/2006/relationships/image" Target="../media/image469.svg"/><Relationship Id="rId12" Type="http://schemas.openxmlformats.org/officeDocument/2006/relationships/image" Target="../media/image474.png"/><Relationship Id="rId17" Type="http://schemas.openxmlformats.org/officeDocument/2006/relationships/image" Target="../media/image479.svg"/><Relationship Id="rId2" Type="http://schemas.openxmlformats.org/officeDocument/2006/relationships/image" Target="../media/image464.png"/><Relationship Id="rId16" Type="http://schemas.openxmlformats.org/officeDocument/2006/relationships/image" Target="../media/image478.png"/><Relationship Id="rId20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11" Type="http://schemas.openxmlformats.org/officeDocument/2006/relationships/image" Target="../media/image473.svg"/><Relationship Id="rId24" Type="http://schemas.openxmlformats.org/officeDocument/2006/relationships/comments" Target="../comments/comment3.xml"/><Relationship Id="rId5" Type="http://schemas.openxmlformats.org/officeDocument/2006/relationships/image" Target="../media/image467.svg"/><Relationship Id="rId15" Type="http://schemas.openxmlformats.org/officeDocument/2006/relationships/image" Target="../media/image477.svg"/><Relationship Id="rId23" Type="http://schemas.openxmlformats.org/officeDocument/2006/relationships/image" Target="../media/image485.svg"/><Relationship Id="rId10" Type="http://schemas.openxmlformats.org/officeDocument/2006/relationships/image" Target="../media/image472.png"/><Relationship Id="rId19" Type="http://schemas.openxmlformats.org/officeDocument/2006/relationships/image" Target="../media/image481.svg"/><Relationship Id="rId4" Type="http://schemas.openxmlformats.org/officeDocument/2006/relationships/image" Target="../media/image466.png"/><Relationship Id="rId9" Type="http://schemas.openxmlformats.org/officeDocument/2006/relationships/image" Target="../media/image471.svg"/><Relationship Id="rId14" Type="http://schemas.openxmlformats.org/officeDocument/2006/relationships/image" Target="../media/image476.png"/><Relationship Id="rId22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3.sv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66.svg"/><Relationship Id="rId21" Type="http://schemas.openxmlformats.org/officeDocument/2006/relationships/image" Target="../media/image501.svg"/><Relationship Id="rId34" Type="http://schemas.openxmlformats.org/officeDocument/2006/relationships/image" Target="../media/image57.png"/><Relationship Id="rId7" Type="http://schemas.openxmlformats.org/officeDocument/2006/relationships/image" Target="../media/image487.svg"/><Relationship Id="rId12" Type="http://schemas.openxmlformats.org/officeDocument/2006/relationships/image" Target="../media/image492.png"/><Relationship Id="rId17" Type="http://schemas.openxmlformats.org/officeDocument/2006/relationships/image" Target="../media/image497.svg"/><Relationship Id="rId25" Type="http://schemas.openxmlformats.org/officeDocument/2006/relationships/image" Target="../media/image505.svg"/><Relationship Id="rId33" Type="http://schemas.openxmlformats.org/officeDocument/2006/relationships/image" Target="../media/image56.svg"/><Relationship Id="rId38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svg"/><Relationship Id="rId24" Type="http://schemas.openxmlformats.org/officeDocument/2006/relationships/image" Target="../media/image504.png"/><Relationship Id="rId32" Type="http://schemas.openxmlformats.org/officeDocument/2006/relationships/image" Target="../media/image55.png"/><Relationship Id="rId37" Type="http://schemas.openxmlformats.org/officeDocument/2006/relationships/image" Target="../media/image62.svg"/><Relationship Id="rId5" Type="http://schemas.openxmlformats.org/officeDocument/2006/relationships/image" Target="../media/image60.svg"/><Relationship Id="rId15" Type="http://schemas.openxmlformats.org/officeDocument/2006/relationships/image" Target="../media/image495.svg"/><Relationship Id="rId23" Type="http://schemas.openxmlformats.org/officeDocument/2006/relationships/image" Target="../media/image503.svg"/><Relationship Id="rId28" Type="http://schemas.openxmlformats.org/officeDocument/2006/relationships/image" Target="../media/image51.png"/><Relationship Id="rId36" Type="http://schemas.openxmlformats.org/officeDocument/2006/relationships/image" Target="../media/image61.png"/><Relationship Id="rId10" Type="http://schemas.openxmlformats.org/officeDocument/2006/relationships/image" Target="../media/image490.png"/><Relationship Id="rId19" Type="http://schemas.openxmlformats.org/officeDocument/2006/relationships/image" Target="../media/image499.svg"/><Relationship Id="rId31" Type="http://schemas.openxmlformats.org/officeDocument/2006/relationships/image" Target="../media/image54.svg"/><Relationship Id="rId4" Type="http://schemas.openxmlformats.org/officeDocument/2006/relationships/image" Target="../media/image59.png"/><Relationship Id="rId9" Type="http://schemas.openxmlformats.org/officeDocument/2006/relationships/image" Target="../media/image489.sv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488.png"/><Relationship Id="rId3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sv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svg"/><Relationship Id="rId18" Type="http://schemas.openxmlformats.org/officeDocument/2006/relationships/image" Target="../media/image560.png"/><Relationship Id="rId26" Type="http://schemas.openxmlformats.org/officeDocument/2006/relationships/image" Target="../media/image568.svg"/><Relationship Id="rId39" Type="http://schemas.openxmlformats.org/officeDocument/2006/relationships/image" Target="../media/image581.png"/><Relationship Id="rId21" Type="http://schemas.openxmlformats.org/officeDocument/2006/relationships/image" Target="../media/image563.png"/><Relationship Id="rId34" Type="http://schemas.openxmlformats.org/officeDocument/2006/relationships/image" Target="../media/image576.svg"/><Relationship Id="rId42" Type="http://schemas.openxmlformats.org/officeDocument/2006/relationships/image" Target="../media/image584.svg"/><Relationship Id="rId47" Type="http://schemas.openxmlformats.org/officeDocument/2006/relationships/image" Target="../media/image589.png"/><Relationship Id="rId50" Type="http://schemas.openxmlformats.org/officeDocument/2006/relationships/image" Target="../media/image592.svg"/><Relationship Id="rId7" Type="http://schemas.openxmlformats.org/officeDocument/2006/relationships/image" Target="../media/image549.svg"/><Relationship Id="rId2" Type="http://schemas.openxmlformats.org/officeDocument/2006/relationships/image" Target="../media/image544.png"/><Relationship Id="rId16" Type="http://schemas.openxmlformats.org/officeDocument/2006/relationships/image" Target="../media/image558.png"/><Relationship Id="rId29" Type="http://schemas.openxmlformats.org/officeDocument/2006/relationships/image" Target="../media/image571.png"/><Relationship Id="rId11" Type="http://schemas.openxmlformats.org/officeDocument/2006/relationships/image" Target="../media/image553.svg"/><Relationship Id="rId24" Type="http://schemas.openxmlformats.org/officeDocument/2006/relationships/image" Target="../media/image566.svg"/><Relationship Id="rId32" Type="http://schemas.openxmlformats.org/officeDocument/2006/relationships/image" Target="../media/image574.svg"/><Relationship Id="rId37" Type="http://schemas.openxmlformats.org/officeDocument/2006/relationships/image" Target="../media/image579.png"/><Relationship Id="rId40" Type="http://schemas.openxmlformats.org/officeDocument/2006/relationships/image" Target="../media/image582.svg"/><Relationship Id="rId45" Type="http://schemas.openxmlformats.org/officeDocument/2006/relationships/image" Target="../media/image587.png"/><Relationship Id="rId5" Type="http://schemas.openxmlformats.org/officeDocument/2006/relationships/image" Target="../media/image547.svg"/><Relationship Id="rId15" Type="http://schemas.openxmlformats.org/officeDocument/2006/relationships/image" Target="../media/image557.svg"/><Relationship Id="rId23" Type="http://schemas.openxmlformats.org/officeDocument/2006/relationships/image" Target="../media/image565.png"/><Relationship Id="rId28" Type="http://schemas.openxmlformats.org/officeDocument/2006/relationships/image" Target="../media/image570.svg"/><Relationship Id="rId36" Type="http://schemas.openxmlformats.org/officeDocument/2006/relationships/image" Target="../media/image578.svg"/><Relationship Id="rId49" Type="http://schemas.openxmlformats.org/officeDocument/2006/relationships/image" Target="../media/image591.png"/><Relationship Id="rId10" Type="http://schemas.openxmlformats.org/officeDocument/2006/relationships/image" Target="../media/image552.png"/><Relationship Id="rId19" Type="http://schemas.openxmlformats.org/officeDocument/2006/relationships/image" Target="../media/image561.png"/><Relationship Id="rId31" Type="http://schemas.openxmlformats.org/officeDocument/2006/relationships/image" Target="../media/image573.png"/><Relationship Id="rId44" Type="http://schemas.openxmlformats.org/officeDocument/2006/relationships/image" Target="../media/image586.svg"/><Relationship Id="rId4" Type="http://schemas.openxmlformats.org/officeDocument/2006/relationships/image" Target="../media/image546.png"/><Relationship Id="rId9" Type="http://schemas.openxmlformats.org/officeDocument/2006/relationships/image" Target="../media/image551.svg"/><Relationship Id="rId14" Type="http://schemas.openxmlformats.org/officeDocument/2006/relationships/image" Target="../media/image556.png"/><Relationship Id="rId22" Type="http://schemas.openxmlformats.org/officeDocument/2006/relationships/image" Target="../media/image564.svg"/><Relationship Id="rId27" Type="http://schemas.openxmlformats.org/officeDocument/2006/relationships/image" Target="../media/image569.png"/><Relationship Id="rId30" Type="http://schemas.openxmlformats.org/officeDocument/2006/relationships/image" Target="../media/image572.svg"/><Relationship Id="rId35" Type="http://schemas.openxmlformats.org/officeDocument/2006/relationships/image" Target="../media/image577.png"/><Relationship Id="rId43" Type="http://schemas.openxmlformats.org/officeDocument/2006/relationships/image" Target="../media/image585.png"/><Relationship Id="rId48" Type="http://schemas.openxmlformats.org/officeDocument/2006/relationships/image" Target="../media/image590.svg"/><Relationship Id="rId8" Type="http://schemas.openxmlformats.org/officeDocument/2006/relationships/image" Target="../media/image550.png"/><Relationship Id="rId3" Type="http://schemas.openxmlformats.org/officeDocument/2006/relationships/image" Target="../media/image545.svg"/><Relationship Id="rId12" Type="http://schemas.openxmlformats.org/officeDocument/2006/relationships/image" Target="../media/image554.png"/><Relationship Id="rId17" Type="http://schemas.openxmlformats.org/officeDocument/2006/relationships/image" Target="../media/image559.svg"/><Relationship Id="rId25" Type="http://schemas.openxmlformats.org/officeDocument/2006/relationships/image" Target="../media/image567.png"/><Relationship Id="rId33" Type="http://schemas.openxmlformats.org/officeDocument/2006/relationships/image" Target="../media/image575.png"/><Relationship Id="rId38" Type="http://schemas.openxmlformats.org/officeDocument/2006/relationships/image" Target="../media/image580.svg"/><Relationship Id="rId46" Type="http://schemas.openxmlformats.org/officeDocument/2006/relationships/image" Target="../media/image588.svg"/><Relationship Id="rId20" Type="http://schemas.openxmlformats.org/officeDocument/2006/relationships/image" Target="../media/image562.svg"/><Relationship Id="rId41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7.png"/><Relationship Id="rId21" Type="http://schemas.openxmlformats.org/officeDocument/2006/relationships/image" Target="../media/image612.svg"/><Relationship Id="rId42" Type="http://schemas.openxmlformats.org/officeDocument/2006/relationships/image" Target="../media/image633.png"/><Relationship Id="rId47" Type="http://schemas.openxmlformats.org/officeDocument/2006/relationships/image" Target="../media/image638.svg"/><Relationship Id="rId63" Type="http://schemas.openxmlformats.org/officeDocument/2006/relationships/image" Target="../media/image655.png"/><Relationship Id="rId68" Type="http://schemas.openxmlformats.org/officeDocument/2006/relationships/image" Target="../media/image660.svg"/><Relationship Id="rId7" Type="http://schemas.openxmlformats.org/officeDocument/2006/relationships/image" Target="../media/image598.svg"/><Relationship Id="rId2" Type="http://schemas.openxmlformats.org/officeDocument/2006/relationships/image" Target="../media/image593.png"/><Relationship Id="rId16" Type="http://schemas.openxmlformats.org/officeDocument/2006/relationships/image" Target="../media/image607.png"/><Relationship Id="rId29" Type="http://schemas.openxmlformats.org/officeDocument/2006/relationships/image" Target="../media/image620.svg"/><Relationship Id="rId11" Type="http://schemas.openxmlformats.org/officeDocument/2006/relationships/image" Target="../media/image602.svg"/><Relationship Id="rId24" Type="http://schemas.openxmlformats.org/officeDocument/2006/relationships/image" Target="../media/image615.png"/><Relationship Id="rId32" Type="http://schemas.openxmlformats.org/officeDocument/2006/relationships/image" Target="../media/image623.png"/><Relationship Id="rId37" Type="http://schemas.openxmlformats.org/officeDocument/2006/relationships/image" Target="../media/image628.svg"/><Relationship Id="rId40" Type="http://schemas.openxmlformats.org/officeDocument/2006/relationships/image" Target="../media/image631.png"/><Relationship Id="rId45" Type="http://schemas.openxmlformats.org/officeDocument/2006/relationships/image" Target="../media/image636.svg"/><Relationship Id="rId53" Type="http://schemas.openxmlformats.org/officeDocument/2006/relationships/image" Target="../media/image644.png"/><Relationship Id="rId58" Type="http://schemas.openxmlformats.org/officeDocument/2006/relationships/image" Target="../media/image649.svg"/><Relationship Id="rId66" Type="http://schemas.openxmlformats.org/officeDocument/2006/relationships/image" Target="../media/image658.svg"/><Relationship Id="rId5" Type="http://schemas.openxmlformats.org/officeDocument/2006/relationships/image" Target="../media/image596.svg"/><Relationship Id="rId61" Type="http://schemas.openxmlformats.org/officeDocument/2006/relationships/image" Target="../media/image653.png"/><Relationship Id="rId19" Type="http://schemas.openxmlformats.org/officeDocument/2006/relationships/image" Target="../media/image610.svg"/><Relationship Id="rId14" Type="http://schemas.openxmlformats.org/officeDocument/2006/relationships/image" Target="../media/image605.png"/><Relationship Id="rId22" Type="http://schemas.openxmlformats.org/officeDocument/2006/relationships/image" Target="../media/image613.png"/><Relationship Id="rId27" Type="http://schemas.openxmlformats.org/officeDocument/2006/relationships/image" Target="../media/image618.svg"/><Relationship Id="rId30" Type="http://schemas.openxmlformats.org/officeDocument/2006/relationships/image" Target="../media/image621.png"/><Relationship Id="rId35" Type="http://schemas.openxmlformats.org/officeDocument/2006/relationships/image" Target="../media/image626.svg"/><Relationship Id="rId43" Type="http://schemas.openxmlformats.org/officeDocument/2006/relationships/image" Target="../media/image634.svg"/><Relationship Id="rId48" Type="http://schemas.openxmlformats.org/officeDocument/2006/relationships/image" Target="../media/image639.png"/><Relationship Id="rId56" Type="http://schemas.openxmlformats.org/officeDocument/2006/relationships/image" Target="../media/image647.svg"/><Relationship Id="rId64" Type="http://schemas.openxmlformats.org/officeDocument/2006/relationships/image" Target="../media/image656.svg"/><Relationship Id="rId69" Type="http://schemas.openxmlformats.org/officeDocument/2006/relationships/image" Target="../media/image661.png"/><Relationship Id="rId8" Type="http://schemas.openxmlformats.org/officeDocument/2006/relationships/image" Target="../media/image599.png"/><Relationship Id="rId51" Type="http://schemas.openxmlformats.org/officeDocument/2006/relationships/image" Target="../media/image642.png"/><Relationship Id="rId3" Type="http://schemas.openxmlformats.org/officeDocument/2006/relationships/image" Target="../media/image594.svg"/><Relationship Id="rId12" Type="http://schemas.openxmlformats.org/officeDocument/2006/relationships/image" Target="../media/image603.png"/><Relationship Id="rId17" Type="http://schemas.openxmlformats.org/officeDocument/2006/relationships/image" Target="../media/image608.svg"/><Relationship Id="rId25" Type="http://schemas.openxmlformats.org/officeDocument/2006/relationships/image" Target="../media/image616.svg"/><Relationship Id="rId33" Type="http://schemas.openxmlformats.org/officeDocument/2006/relationships/image" Target="../media/image624.svg"/><Relationship Id="rId38" Type="http://schemas.openxmlformats.org/officeDocument/2006/relationships/image" Target="../media/image629.png"/><Relationship Id="rId46" Type="http://schemas.openxmlformats.org/officeDocument/2006/relationships/image" Target="../media/image637.png"/><Relationship Id="rId59" Type="http://schemas.openxmlformats.org/officeDocument/2006/relationships/image" Target="../media/image651.png"/><Relationship Id="rId67" Type="http://schemas.openxmlformats.org/officeDocument/2006/relationships/image" Target="../media/image659.png"/><Relationship Id="rId20" Type="http://schemas.openxmlformats.org/officeDocument/2006/relationships/image" Target="../media/image611.png"/><Relationship Id="rId41" Type="http://schemas.openxmlformats.org/officeDocument/2006/relationships/image" Target="../media/image632.svg"/><Relationship Id="rId54" Type="http://schemas.openxmlformats.org/officeDocument/2006/relationships/image" Target="../media/image645.svg"/><Relationship Id="rId62" Type="http://schemas.openxmlformats.org/officeDocument/2006/relationships/image" Target="../media/image6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15" Type="http://schemas.openxmlformats.org/officeDocument/2006/relationships/image" Target="../media/image606.svg"/><Relationship Id="rId23" Type="http://schemas.openxmlformats.org/officeDocument/2006/relationships/image" Target="../media/image614.svg"/><Relationship Id="rId28" Type="http://schemas.openxmlformats.org/officeDocument/2006/relationships/image" Target="../media/image619.png"/><Relationship Id="rId36" Type="http://schemas.openxmlformats.org/officeDocument/2006/relationships/image" Target="../media/image627.png"/><Relationship Id="rId49" Type="http://schemas.openxmlformats.org/officeDocument/2006/relationships/image" Target="../media/image640.svg"/><Relationship Id="rId57" Type="http://schemas.openxmlformats.org/officeDocument/2006/relationships/image" Target="../media/image648.png"/><Relationship Id="rId10" Type="http://schemas.openxmlformats.org/officeDocument/2006/relationships/image" Target="../media/image601.png"/><Relationship Id="rId31" Type="http://schemas.openxmlformats.org/officeDocument/2006/relationships/image" Target="../media/image622.svg"/><Relationship Id="rId44" Type="http://schemas.openxmlformats.org/officeDocument/2006/relationships/image" Target="../media/image635.png"/><Relationship Id="rId52" Type="http://schemas.openxmlformats.org/officeDocument/2006/relationships/image" Target="../media/image643.png"/><Relationship Id="rId60" Type="http://schemas.openxmlformats.org/officeDocument/2006/relationships/image" Target="../media/image652.svg"/><Relationship Id="rId65" Type="http://schemas.openxmlformats.org/officeDocument/2006/relationships/image" Target="../media/image657.png"/><Relationship Id="rId4" Type="http://schemas.openxmlformats.org/officeDocument/2006/relationships/image" Target="../media/image595.png"/><Relationship Id="rId9" Type="http://schemas.openxmlformats.org/officeDocument/2006/relationships/image" Target="../media/image600.svg"/><Relationship Id="rId13" Type="http://schemas.openxmlformats.org/officeDocument/2006/relationships/image" Target="../media/image604.svg"/><Relationship Id="rId18" Type="http://schemas.openxmlformats.org/officeDocument/2006/relationships/image" Target="../media/image609.png"/><Relationship Id="rId39" Type="http://schemas.openxmlformats.org/officeDocument/2006/relationships/image" Target="../media/image630.svg"/><Relationship Id="rId34" Type="http://schemas.openxmlformats.org/officeDocument/2006/relationships/image" Target="../media/image625.png"/><Relationship Id="rId50" Type="http://schemas.openxmlformats.org/officeDocument/2006/relationships/image" Target="../media/image641.png"/><Relationship Id="rId55" Type="http://schemas.openxmlformats.org/officeDocument/2006/relationships/image" Target="../media/image6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13" Type="http://schemas.openxmlformats.org/officeDocument/2006/relationships/image" Target="../media/image292.svg"/><Relationship Id="rId3" Type="http://schemas.openxmlformats.org/officeDocument/2006/relationships/image" Target="../media/image663.svg"/><Relationship Id="rId7" Type="http://schemas.openxmlformats.org/officeDocument/2006/relationships/image" Target="../media/image667.svg"/><Relationship Id="rId12" Type="http://schemas.openxmlformats.org/officeDocument/2006/relationships/image" Target="../media/image291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png"/><Relationship Id="rId11" Type="http://schemas.openxmlformats.org/officeDocument/2006/relationships/image" Target="../media/image290.svg"/><Relationship Id="rId5" Type="http://schemas.openxmlformats.org/officeDocument/2006/relationships/image" Target="../media/image665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664.png"/><Relationship Id="rId9" Type="http://schemas.openxmlformats.org/officeDocument/2006/relationships/image" Target="../media/image669.svg"/><Relationship Id="rId14" Type="http://schemas.openxmlformats.org/officeDocument/2006/relationships/image" Target="../media/image2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674.png"/><Relationship Id="rId7" Type="http://schemas.openxmlformats.org/officeDocument/2006/relationships/image" Target="../media/image678.sv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10" Type="http://schemas.openxmlformats.org/officeDocument/2006/relationships/image" Target="../media/image681.png"/><Relationship Id="rId4" Type="http://schemas.openxmlformats.org/officeDocument/2006/relationships/image" Target="../media/image675.svg"/><Relationship Id="rId9" Type="http://schemas.openxmlformats.org/officeDocument/2006/relationships/image" Target="../media/image68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8.svg"/><Relationship Id="rId18" Type="http://schemas.openxmlformats.org/officeDocument/2006/relationships/image" Target="../media/image703.png"/><Relationship Id="rId26" Type="http://schemas.openxmlformats.org/officeDocument/2006/relationships/image" Target="../media/image711.png"/><Relationship Id="rId3" Type="http://schemas.openxmlformats.org/officeDocument/2006/relationships/image" Target="../media/image687.png"/><Relationship Id="rId21" Type="http://schemas.openxmlformats.org/officeDocument/2006/relationships/image" Target="../media/image706.svg"/><Relationship Id="rId7" Type="http://schemas.openxmlformats.org/officeDocument/2006/relationships/image" Target="../media/image692.png"/><Relationship Id="rId12" Type="http://schemas.openxmlformats.org/officeDocument/2006/relationships/image" Target="../media/image697.png"/><Relationship Id="rId17" Type="http://schemas.openxmlformats.org/officeDocument/2006/relationships/image" Target="../media/image702.svg"/><Relationship Id="rId25" Type="http://schemas.openxmlformats.org/officeDocument/2006/relationships/image" Target="../media/image710.svg"/><Relationship Id="rId33" Type="http://schemas.openxmlformats.org/officeDocument/2006/relationships/image" Target="../media/image718.svg"/><Relationship Id="rId2" Type="http://schemas.openxmlformats.org/officeDocument/2006/relationships/image" Target="../media/image686.png"/><Relationship Id="rId16" Type="http://schemas.openxmlformats.org/officeDocument/2006/relationships/image" Target="../media/image701.png"/><Relationship Id="rId20" Type="http://schemas.openxmlformats.org/officeDocument/2006/relationships/image" Target="../media/image705.png"/><Relationship Id="rId29" Type="http://schemas.openxmlformats.org/officeDocument/2006/relationships/image" Target="../media/image7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11" Type="http://schemas.openxmlformats.org/officeDocument/2006/relationships/image" Target="../media/image696.svg"/><Relationship Id="rId24" Type="http://schemas.openxmlformats.org/officeDocument/2006/relationships/image" Target="../media/image709.png"/><Relationship Id="rId32" Type="http://schemas.openxmlformats.org/officeDocument/2006/relationships/image" Target="../media/image717.png"/><Relationship Id="rId5" Type="http://schemas.openxmlformats.org/officeDocument/2006/relationships/image" Target="../media/image689.png"/><Relationship Id="rId15" Type="http://schemas.openxmlformats.org/officeDocument/2006/relationships/image" Target="../media/image700.svg"/><Relationship Id="rId23" Type="http://schemas.openxmlformats.org/officeDocument/2006/relationships/image" Target="../media/image708.svg"/><Relationship Id="rId28" Type="http://schemas.openxmlformats.org/officeDocument/2006/relationships/image" Target="../media/image713.png"/><Relationship Id="rId10" Type="http://schemas.openxmlformats.org/officeDocument/2006/relationships/image" Target="../media/image695.png"/><Relationship Id="rId19" Type="http://schemas.openxmlformats.org/officeDocument/2006/relationships/image" Target="../media/image704.svg"/><Relationship Id="rId31" Type="http://schemas.openxmlformats.org/officeDocument/2006/relationships/image" Target="../media/image716.svg"/><Relationship Id="rId4" Type="http://schemas.openxmlformats.org/officeDocument/2006/relationships/image" Target="../media/image688.png"/><Relationship Id="rId9" Type="http://schemas.openxmlformats.org/officeDocument/2006/relationships/image" Target="../media/image694.png"/><Relationship Id="rId14" Type="http://schemas.openxmlformats.org/officeDocument/2006/relationships/image" Target="../media/image699.png"/><Relationship Id="rId22" Type="http://schemas.openxmlformats.org/officeDocument/2006/relationships/image" Target="../media/image707.png"/><Relationship Id="rId27" Type="http://schemas.openxmlformats.org/officeDocument/2006/relationships/image" Target="../media/image712.svg"/><Relationship Id="rId30" Type="http://schemas.openxmlformats.org/officeDocument/2006/relationships/image" Target="../media/image715.png"/><Relationship Id="rId8" Type="http://schemas.openxmlformats.org/officeDocument/2006/relationships/image" Target="../media/image6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5.png"/><Relationship Id="rId13" Type="http://schemas.openxmlformats.org/officeDocument/2006/relationships/image" Target="../media/image731.png"/><Relationship Id="rId18" Type="http://schemas.openxmlformats.org/officeDocument/2006/relationships/image" Target="../media/image736.svg"/><Relationship Id="rId26" Type="http://schemas.openxmlformats.org/officeDocument/2006/relationships/image" Target="../media/image744.svg"/><Relationship Id="rId3" Type="http://schemas.openxmlformats.org/officeDocument/2006/relationships/image" Target="../media/image720.svg"/><Relationship Id="rId21" Type="http://schemas.openxmlformats.org/officeDocument/2006/relationships/image" Target="../media/image739.png"/><Relationship Id="rId7" Type="http://schemas.openxmlformats.org/officeDocument/2006/relationships/image" Target="../media/image724.svg"/><Relationship Id="rId12" Type="http://schemas.openxmlformats.org/officeDocument/2006/relationships/image" Target="../media/image729.png"/><Relationship Id="rId17" Type="http://schemas.openxmlformats.org/officeDocument/2006/relationships/image" Target="../media/image735.png"/><Relationship Id="rId25" Type="http://schemas.openxmlformats.org/officeDocument/2006/relationships/image" Target="../media/image743.png"/><Relationship Id="rId2" Type="http://schemas.openxmlformats.org/officeDocument/2006/relationships/image" Target="../media/image719.png"/><Relationship Id="rId16" Type="http://schemas.openxmlformats.org/officeDocument/2006/relationships/image" Target="../media/image734.png"/><Relationship Id="rId20" Type="http://schemas.openxmlformats.org/officeDocument/2006/relationships/image" Target="../media/image7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3.png"/><Relationship Id="rId11" Type="http://schemas.openxmlformats.org/officeDocument/2006/relationships/image" Target="../media/image728.png"/><Relationship Id="rId24" Type="http://schemas.openxmlformats.org/officeDocument/2006/relationships/image" Target="../media/image742.svg"/><Relationship Id="rId5" Type="http://schemas.openxmlformats.org/officeDocument/2006/relationships/image" Target="../media/image722.svg"/><Relationship Id="rId15" Type="http://schemas.openxmlformats.org/officeDocument/2006/relationships/image" Target="../media/image733.svg"/><Relationship Id="rId23" Type="http://schemas.openxmlformats.org/officeDocument/2006/relationships/image" Target="../media/image741.png"/><Relationship Id="rId10" Type="http://schemas.openxmlformats.org/officeDocument/2006/relationships/image" Target="../media/image727.png"/><Relationship Id="rId19" Type="http://schemas.openxmlformats.org/officeDocument/2006/relationships/image" Target="../media/image737.png"/><Relationship Id="rId4" Type="http://schemas.openxmlformats.org/officeDocument/2006/relationships/image" Target="../media/image721.png"/><Relationship Id="rId9" Type="http://schemas.openxmlformats.org/officeDocument/2006/relationships/image" Target="../media/image726.svg"/><Relationship Id="rId14" Type="http://schemas.openxmlformats.org/officeDocument/2006/relationships/image" Target="../media/image732.png"/><Relationship Id="rId22" Type="http://schemas.openxmlformats.org/officeDocument/2006/relationships/image" Target="../media/image740.svg"/><Relationship Id="rId27" Type="http://schemas.openxmlformats.org/officeDocument/2006/relationships/image" Target="../media/image74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png"/><Relationship Id="rId13" Type="http://schemas.openxmlformats.org/officeDocument/2006/relationships/image" Target="../media/image757.svg"/><Relationship Id="rId18" Type="http://schemas.openxmlformats.org/officeDocument/2006/relationships/image" Target="../media/image762.png"/><Relationship Id="rId26" Type="http://schemas.openxmlformats.org/officeDocument/2006/relationships/image" Target="../media/image770.png"/><Relationship Id="rId3" Type="http://schemas.openxmlformats.org/officeDocument/2006/relationships/image" Target="../media/image747.png"/><Relationship Id="rId21" Type="http://schemas.openxmlformats.org/officeDocument/2006/relationships/image" Target="../media/image765.svg"/><Relationship Id="rId7" Type="http://schemas.openxmlformats.org/officeDocument/2006/relationships/image" Target="../media/image751.png"/><Relationship Id="rId12" Type="http://schemas.openxmlformats.org/officeDocument/2006/relationships/image" Target="../media/image756.png"/><Relationship Id="rId17" Type="http://schemas.openxmlformats.org/officeDocument/2006/relationships/image" Target="../media/image761.svg"/><Relationship Id="rId25" Type="http://schemas.openxmlformats.org/officeDocument/2006/relationships/image" Target="../media/image769.svg"/><Relationship Id="rId2" Type="http://schemas.openxmlformats.org/officeDocument/2006/relationships/image" Target="../media/image746.jpg"/><Relationship Id="rId16" Type="http://schemas.openxmlformats.org/officeDocument/2006/relationships/image" Target="../media/image760.png"/><Relationship Id="rId20" Type="http://schemas.openxmlformats.org/officeDocument/2006/relationships/image" Target="../media/image7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55.svg"/><Relationship Id="rId24" Type="http://schemas.openxmlformats.org/officeDocument/2006/relationships/image" Target="../media/image768.png"/><Relationship Id="rId5" Type="http://schemas.openxmlformats.org/officeDocument/2006/relationships/image" Target="../media/image749.png"/><Relationship Id="rId15" Type="http://schemas.openxmlformats.org/officeDocument/2006/relationships/image" Target="../media/image759.svg"/><Relationship Id="rId23" Type="http://schemas.openxmlformats.org/officeDocument/2006/relationships/image" Target="../media/image767.svg"/><Relationship Id="rId10" Type="http://schemas.openxmlformats.org/officeDocument/2006/relationships/image" Target="../media/image754.png"/><Relationship Id="rId19" Type="http://schemas.openxmlformats.org/officeDocument/2006/relationships/image" Target="../media/image763.svg"/><Relationship Id="rId4" Type="http://schemas.openxmlformats.org/officeDocument/2006/relationships/image" Target="../media/image748.png"/><Relationship Id="rId9" Type="http://schemas.openxmlformats.org/officeDocument/2006/relationships/image" Target="../media/image753.svg"/><Relationship Id="rId14" Type="http://schemas.openxmlformats.org/officeDocument/2006/relationships/image" Target="../media/image758.png"/><Relationship Id="rId22" Type="http://schemas.openxmlformats.org/officeDocument/2006/relationships/image" Target="../media/image766.png"/><Relationship Id="rId27" Type="http://schemas.openxmlformats.org/officeDocument/2006/relationships/image" Target="../media/image771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png"/><Relationship Id="rId13" Type="http://schemas.openxmlformats.org/officeDocument/2006/relationships/image" Target="../media/image783.png"/><Relationship Id="rId18" Type="http://schemas.openxmlformats.org/officeDocument/2006/relationships/image" Target="../media/image788.png"/><Relationship Id="rId26" Type="http://schemas.openxmlformats.org/officeDocument/2006/relationships/image" Target="../media/image796.png"/><Relationship Id="rId3" Type="http://schemas.openxmlformats.org/officeDocument/2006/relationships/image" Target="../media/image773.svg"/><Relationship Id="rId21" Type="http://schemas.openxmlformats.org/officeDocument/2006/relationships/image" Target="../media/image791.svg"/><Relationship Id="rId7" Type="http://schemas.openxmlformats.org/officeDocument/2006/relationships/image" Target="../media/image777.svg"/><Relationship Id="rId12" Type="http://schemas.openxmlformats.org/officeDocument/2006/relationships/image" Target="../media/image782.jpg"/><Relationship Id="rId17" Type="http://schemas.openxmlformats.org/officeDocument/2006/relationships/image" Target="../media/image787.png"/><Relationship Id="rId25" Type="http://schemas.openxmlformats.org/officeDocument/2006/relationships/image" Target="../media/image795.svg"/><Relationship Id="rId2" Type="http://schemas.openxmlformats.org/officeDocument/2006/relationships/image" Target="../media/image772.png"/><Relationship Id="rId16" Type="http://schemas.openxmlformats.org/officeDocument/2006/relationships/image" Target="../media/image786.png"/><Relationship Id="rId20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6.png"/><Relationship Id="rId11" Type="http://schemas.openxmlformats.org/officeDocument/2006/relationships/image" Target="../media/image781.svg"/><Relationship Id="rId24" Type="http://schemas.openxmlformats.org/officeDocument/2006/relationships/image" Target="../media/image794.png"/><Relationship Id="rId5" Type="http://schemas.openxmlformats.org/officeDocument/2006/relationships/image" Target="../media/image775.svg"/><Relationship Id="rId15" Type="http://schemas.openxmlformats.org/officeDocument/2006/relationships/image" Target="../media/image785.png"/><Relationship Id="rId23" Type="http://schemas.openxmlformats.org/officeDocument/2006/relationships/image" Target="../media/image793.svg"/><Relationship Id="rId10" Type="http://schemas.openxmlformats.org/officeDocument/2006/relationships/image" Target="../media/image780.png"/><Relationship Id="rId19" Type="http://schemas.openxmlformats.org/officeDocument/2006/relationships/image" Target="../media/image789.svg"/><Relationship Id="rId4" Type="http://schemas.openxmlformats.org/officeDocument/2006/relationships/image" Target="../media/image774.png"/><Relationship Id="rId9" Type="http://schemas.openxmlformats.org/officeDocument/2006/relationships/image" Target="../media/image779.svg"/><Relationship Id="rId14" Type="http://schemas.openxmlformats.org/officeDocument/2006/relationships/image" Target="../media/image784.png"/><Relationship Id="rId22" Type="http://schemas.openxmlformats.org/officeDocument/2006/relationships/image" Target="../media/image792.png"/><Relationship Id="rId27" Type="http://schemas.openxmlformats.org/officeDocument/2006/relationships/image" Target="../media/image797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4.svg"/><Relationship Id="rId13" Type="http://schemas.openxmlformats.org/officeDocument/2006/relationships/image" Target="../media/image809.png"/><Relationship Id="rId18" Type="http://schemas.openxmlformats.org/officeDocument/2006/relationships/image" Target="../media/image814.png"/><Relationship Id="rId26" Type="http://schemas.openxmlformats.org/officeDocument/2006/relationships/image" Target="../media/image822.png"/><Relationship Id="rId3" Type="http://schemas.openxmlformats.org/officeDocument/2006/relationships/image" Target="../media/image799.png"/><Relationship Id="rId21" Type="http://schemas.openxmlformats.org/officeDocument/2006/relationships/image" Target="../media/image817.svg"/><Relationship Id="rId7" Type="http://schemas.openxmlformats.org/officeDocument/2006/relationships/image" Target="../media/image803.png"/><Relationship Id="rId12" Type="http://schemas.openxmlformats.org/officeDocument/2006/relationships/image" Target="../media/image808.svg"/><Relationship Id="rId17" Type="http://schemas.openxmlformats.org/officeDocument/2006/relationships/image" Target="../media/image813.png"/><Relationship Id="rId25" Type="http://schemas.openxmlformats.org/officeDocument/2006/relationships/image" Target="../media/image821.svg"/><Relationship Id="rId2" Type="http://schemas.openxmlformats.org/officeDocument/2006/relationships/image" Target="../media/image798.jpg"/><Relationship Id="rId16" Type="http://schemas.openxmlformats.org/officeDocument/2006/relationships/image" Target="../media/image812.png"/><Relationship Id="rId20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2.svg"/><Relationship Id="rId11" Type="http://schemas.openxmlformats.org/officeDocument/2006/relationships/image" Target="../media/image807.png"/><Relationship Id="rId24" Type="http://schemas.openxmlformats.org/officeDocument/2006/relationships/image" Target="../media/image820.png"/><Relationship Id="rId5" Type="http://schemas.openxmlformats.org/officeDocument/2006/relationships/image" Target="../media/image801.png"/><Relationship Id="rId15" Type="http://schemas.openxmlformats.org/officeDocument/2006/relationships/image" Target="../media/image811.png"/><Relationship Id="rId23" Type="http://schemas.openxmlformats.org/officeDocument/2006/relationships/image" Target="../media/image819.svg"/><Relationship Id="rId10" Type="http://schemas.openxmlformats.org/officeDocument/2006/relationships/image" Target="../media/image806.svg"/><Relationship Id="rId19" Type="http://schemas.openxmlformats.org/officeDocument/2006/relationships/image" Target="../media/image815.svg"/><Relationship Id="rId4" Type="http://schemas.openxmlformats.org/officeDocument/2006/relationships/image" Target="../media/image800.svg"/><Relationship Id="rId9" Type="http://schemas.openxmlformats.org/officeDocument/2006/relationships/image" Target="../media/image805.png"/><Relationship Id="rId14" Type="http://schemas.openxmlformats.org/officeDocument/2006/relationships/image" Target="../media/image810.png"/><Relationship Id="rId22" Type="http://schemas.openxmlformats.org/officeDocument/2006/relationships/image" Target="../media/image818.png"/><Relationship Id="rId27" Type="http://schemas.openxmlformats.org/officeDocument/2006/relationships/image" Target="../media/image82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svg"/><Relationship Id="rId13" Type="http://schemas.openxmlformats.org/officeDocument/2006/relationships/image" Target="../media/image835.png"/><Relationship Id="rId18" Type="http://schemas.openxmlformats.org/officeDocument/2006/relationships/image" Target="../media/image840.png"/><Relationship Id="rId26" Type="http://schemas.openxmlformats.org/officeDocument/2006/relationships/image" Target="../media/image848.png"/><Relationship Id="rId3" Type="http://schemas.openxmlformats.org/officeDocument/2006/relationships/image" Target="../media/image825.png"/><Relationship Id="rId21" Type="http://schemas.openxmlformats.org/officeDocument/2006/relationships/image" Target="../media/image843.svg"/><Relationship Id="rId7" Type="http://schemas.openxmlformats.org/officeDocument/2006/relationships/image" Target="../media/image829.png"/><Relationship Id="rId12" Type="http://schemas.openxmlformats.org/officeDocument/2006/relationships/image" Target="../media/image834.svg"/><Relationship Id="rId17" Type="http://schemas.openxmlformats.org/officeDocument/2006/relationships/image" Target="../media/image839.jpg"/><Relationship Id="rId25" Type="http://schemas.openxmlformats.org/officeDocument/2006/relationships/image" Target="../media/image847.svg"/><Relationship Id="rId2" Type="http://schemas.openxmlformats.org/officeDocument/2006/relationships/image" Target="../media/image824.png"/><Relationship Id="rId16" Type="http://schemas.openxmlformats.org/officeDocument/2006/relationships/image" Target="../media/image838.svg"/><Relationship Id="rId20" Type="http://schemas.openxmlformats.org/officeDocument/2006/relationships/image" Target="../media/image8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11" Type="http://schemas.openxmlformats.org/officeDocument/2006/relationships/image" Target="../media/image833.png"/><Relationship Id="rId24" Type="http://schemas.openxmlformats.org/officeDocument/2006/relationships/image" Target="../media/image846.png"/><Relationship Id="rId5" Type="http://schemas.openxmlformats.org/officeDocument/2006/relationships/image" Target="../media/image827.png"/><Relationship Id="rId15" Type="http://schemas.openxmlformats.org/officeDocument/2006/relationships/image" Target="../media/image837.png"/><Relationship Id="rId23" Type="http://schemas.openxmlformats.org/officeDocument/2006/relationships/image" Target="../media/image845.svg"/><Relationship Id="rId10" Type="http://schemas.openxmlformats.org/officeDocument/2006/relationships/image" Target="../media/image832.svg"/><Relationship Id="rId19" Type="http://schemas.openxmlformats.org/officeDocument/2006/relationships/image" Target="../media/image841.svg"/><Relationship Id="rId4" Type="http://schemas.openxmlformats.org/officeDocument/2006/relationships/image" Target="../media/image826.png"/><Relationship Id="rId9" Type="http://schemas.openxmlformats.org/officeDocument/2006/relationships/image" Target="../media/image831.png"/><Relationship Id="rId14" Type="http://schemas.openxmlformats.org/officeDocument/2006/relationships/image" Target="../media/image836.svg"/><Relationship Id="rId22" Type="http://schemas.openxmlformats.org/officeDocument/2006/relationships/image" Target="../media/image844.png"/><Relationship Id="rId27" Type="http://schemas.openxmlformats.org/officeDocument/2006/relationships/image" Target="../media/image8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6.png"/><Relationship Id="rId13" Type="http://schemas.openxmlformats.org/officeDocument/2006/relationships/image" Target="../media/image861.png"/><Relationship Id="rId18" Type="http://schemas.openxmlformats.org/officeDocument/2006/relationships/image" Target="../media/image866.png"/><Relationship Id="rId26" Type="http://schemas.openxmlformats.org/officeDocument/2006/relationships/image" Target="../media/image874.png"/><Relationship Id="rId3" Type="http://schemas.openxmlformats.org/officeDocument/2006/relationships/image" Target="../media/image851.svg"/><Relationship Id="rId21" Type="http://schemas.openxmlformats.org/officeDocument/2006/relationships/image" Target="../media/image869.svg"/><Relationship Id="rId7" Type="http://schemas.openxmlformats.org/officeDocument/2006/relationships/image" Target="../media/image855.svg"/><Relationship Id="rId12" Type="http://schemas.openxmlformats.org/officeDocument/2006/relationships/image" Target="../media/image860.jpg"/><Relationship Id="rId17" Type="http://schemas.openxmlformats.org/officeDocument/2006/relationships/image" Target="../media/image865.png"/><Relationship Id="rId25" Type="http://schemas.openxmlformats.org/officeDocument/2006/relationships/image" Target="../media/image873.svg"/><Relationship Id="rId2" Type="http://schemas.openxmlformats.org/officeDocument/2006/relationships/image" Target="../media/image850.png"/><Relationship Id="rId16" Type="http://schemas.openxmlformats.org/officeDocument/2006/relationships/image" Target="../media/image864.png"/><Relationship Id="rId20" Type="http://schemas.openxmlformats.org/officeDocument/2006/relationships/image" Target="../media/image8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4.png"/><Relationship Id="rId11" Type="http://schemas.openxmlformats.org/officeDocument/2006/relationships/image" Target="../media/image859.svg"/><Relationship Id="rId24" Type="http://schemas.openxmlformats.org/officeDocument/2006/relationships/image" Target="../media/image872.png"/><Relationship Id="rId5" Type="http://schemas.openxmlformats.org/officeDocument/2006/relationships/image" Target="../media/image853.svg"/><Relationship Id="rId15" Type="http://schemas.openxmlformats.org/officeDocument/2006/relationships/image" Target="../media/image863.png"/><Relationship Id="rId23" Type="http://schemas.openxmlformats.org/officeDocument/2006/relationships/image" Target="../media/image871.svg"/><Relationship Id="rId10" Type="http://schemas.openxmlformats.org/officeDocument/2006/relationships/image" Target="../media/image858.png"/><Relationship Id="rId19" Type="http://schemas.openxmlformats.org/officeDocument/2006/relationships/image" Target="../media/image867.svg"/><Relationship Id="rId4" Type="http://schemas.openxmlformats.org/officeDocument/2006/relationships/image" Target="../media/image852.png"/><Relationship Id="rId9" Type="http://schemas.openxmlformats.org/officeDocument/2006/relationships/image" Target="../media/image857.svg"/><Relationship Id="rId14" Type="http://schemas.openxmlformats.org/officeDocument/2006/relationships/image" Target="../media/image862.png"/><Relationship Id="rId22" Type="http://schemas.openxmlformats.org/officeDocument/2006/relationships/image" Target="../media/image870.png"/><Relationship Id="rId27" Type="http://schemas.openxmlformats.org/officeDocument/2006/relationships/image" Target="../media/image87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png"/><Relationship Id="rId13" Type="http://schemas.openxmlformats.org/officeDocument/2006/relationships/image" Target="../media/image887.png"/><Relationship Id="rId18" Type="http://schemas.openxmlformats.org/officeDocument/2006/relationships/image" Target="../media/image892.svg"/><Relationship Id="rId26" Type="http://schemas.openxmlformats.org/officeDocument/2006/relationships/image" Target="../media/image900.png"/><Relationship Id="rId3" Type="http://schemas.openxmlformats.org/officeDocument/2006/relationships/image" Target="../media/image877.svg"/><Relationship Id="rId21" Type="http://schemas.openxmlformats.org/officeDocument/2006/relationships/image" Target="../media/image895.png"/><Relationship Id="rId7" Type="http://schemas.openxmlformats.org/officeDocument/2006/relationships/image" Target="../media/image881.svg"/><Relationship Id="rId12" Type="http://schemas.openxmlformats.org/officeDocument/2006/relationships/image" Target="../media/image886.png"/><Relationship Id="rId17" Type="http://schemas.openxmlformats.org/officeDocument/2006/relationships/image" Target="../media/image891.png"/><Relationship Id="rId25" Type="http://schemas.openxmlformats.org/officeDocument/2006/relationships/image" Target="../media/image899.jpg"/><Relationship Id="rId2" Type="http://schemas.openxmlformats.org/officeDocument/2006/relationships/image" Target="../media/image876.png"/><Relationship Id="rId16" Type="http://schemas.openxmlformats.org/officeDocument/2006/relationships/image" Target="../media/image890.png"/><Relationship Id="rId20" Type="http://schemas.openxmlformats.org/officeDocument/2006/relationships/image" Target="../media/image89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885.svg"/><Relationship Id="rId24" Type="http://schemas.openxmlformats.org/officeDocument/2006/relationships/image" Target="../media/image898.svg"/><Relationship Id="rId5" Type="http://schemas.openxmlformats.org/officeDocument/2006/relationships/image" Target="../media/image879.svg"/><Relationship Id="rId15" Type="http://schemas.openxmlformats.org/officeDocument/2006/relationships/image" Target="../media/image889.png"/><Relationship Id="rId23" Type="http://schemas.openxmlformats.org/officeDocument/2006/relationships/image" Target="../media/image897.png"/><Relationship Id="rId10" Type="http://schemas.openxmlformats.org/officeDocument/2006/relationships/image" Target="../media/image884.png"/><Relationship Id="rId19" Type="http://schemas.openxmlformats.org/officeDocument/2006/relationships/image" Target="../media/image893.png"/><Relationship Id="rId4" Type="http://schemas.openxmlformats.org/officeDocument/2006/relationships/image" Target="../media/image878.png"/><Relationship Id="rId9" Type="http://schemas.openxmlformats.org/officeDocument/2006/relationships/image" Target="../media/image883.svg"/><Relationship Id="rId14" Type="http://schemas.openxmlformats.org/officeDocument/2006/relationships/image" Target="../media/image888.png"/><Relationship Id="rId22" Type="http://schemas.openxmlformats.org/officeDocument/2006/relationships/image" Target="../media/image896.svg"/><Relationship Id="rId27" Type="http://schemas.openxmlformats.org/officeDocument/2006/relationships/image" Target="../media/image90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8.png"/><Relationship Id="rId13" Type="http://schemas.openxmlformats.org/officeDocument/2006/relationships/image" Target="../media/image913.png"/><Relationship Id="rId18" Type="http://schemas.openxmlformats.org/officeDocument/2006/relationships/image" Target="../media/image918.png"/><Relationship Id="rId26" Type="http://schemas.openxmlformats.org/officeDocument/2006/relationships/image" Target="../media/image926.png"/><Relationship Id="rId3" Type="http://schemas.openxmlformats.org/officeDocument/2006/relationships/image" Target="../media/image903.svg"/><Relationship Id="rId21" Type="http://schemas.openxmlformats.org/officeDocument/2006/relationships/image" Target="../media/image921.svg"/><Relationship Id="rId7" Type="http://schemas.openxmlformats.org/officeDocument/2006/relationships/image" Target="../media/image907.svg"/><Relationship Id="rId12" Type="http://schemas.openxmlformats.org/officeDocument/2006/relationships/image" Target="../media/image912.svg"/><Relationship Id="rId17" Type="http://schemas.openxmlformats.org/officeDocument/2006/relationships/image" Target="../media/image917.png"/><Relationship Id="rId25" Type="http://schemas.openxmlformats.org/officeDocument/2006/relationships/image" Target="../media/image925.svg"/><Relationship Id="rId2" Type="http://schemas.openxmlformats.org/officeDocument/2006/relationships/image" Target="../media/image902.png"/><Relationship Id="rId16" Type="http://schemas.openxmlformats.org/officeDocument/2006/relationships/image" Target="../media/image916.png"/><Relationship Id="rId20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6.png"/><Relationship Id="rId11" Type="http://schemas.openxmlformats.org/officeDocument/2006/relationships/image" Target="../media/image911.png"/><Relationship Id="rId24" Type="http://schemas.openxmlformats.org/officeDocument/2006/relationships/image" Target="../media/image924.png"/><Relationship Id="rId5" Type="http://schemas.openxmlformats.org/officeDocument/2006/relationships/image" Target="../media/image905.svg"/><Relationship Id="rId15" Type="http://schemas.openxmlformats.org/officeDocument/2006/relationships/image" Target="../media/image915.png"/><Relationship Id="rId23" Type="http://schemas.openxmlformats.org/officeDocument/2006/relationships/image" Target="../media/image923.svg"/><Relationship Id="rId10" Type="http://schemas.openxmlformats.org/officeDocument/2006/relationships/image" Target="../media/image910.jpg"/><Relationship Id="rId19" Type="http://schemas.openxmlformats.org/officeDocument/2006/relationships/image" Target="../media/image919.svg"/><Relationship Id="rId4" Type="http://schemas.openxmlformats.org/officeDocument/2006/relationships/image" Target="../media/image904.png"/><Relationship Id="rId9" Type="http://schemas.openxmlformats.org/officeDocument/2006/relationships/image" Target="../media/image909.svg"/><Relationship Id="rId14" Type="http://schemas.openxmlformats.org/officeDocument/2006/relationships/image" Target="../media/image914.png"/><Relationship Id="rId22" Type="http://schemas.openxmlformats.org/officeDocument/2006/relationships/image" Target="../media/image922.png"/><Relationship Id="rId27" Type="http://schemas.openxmlformats.org/officeDocument/2006/relationships/image" Target="../media/image92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4.png"/><Relationship Id="rId13" Type="http://schemas.openxmlformats.org/officeDocument/2006/relationships/image" Target="../media/image939.png"/><Relationship Id="rId18" Type="http://schemas.openxmlformats.org/officeDocument/2006/relationships/image" Target="../media/image944.png"/><Relationship Id="rId26" Type="http://schemas.openxmlformats.org/officeDocument/2006/relationships/image" Target="../media/image952.png"/><Relationship Id="rId3" Type="http://schemas.openxmlformats.org/officeDocument/2006/relationships/image" Target="../media/image929.svg"/><Relationship Id="rId21" Type="http://schemas.openxmlformats.org/officeDocument/2006/relationships/image" Target="../media/image947.svg"/><Relationship Id="rId7" Type="http://schemas.openxmlformats.org/officeDocument/2006/relationships/image" Target="../media/image933.svg"/><Relationship Id="rId12" Type="http://schemas.openxmlformats.org/officeDocument/2006/relationships/image" Target="../media/image938.jpg"/><Relationship Id="rId17" Type="http://schemas.openxmlformats.org/officeDocument/2006/relationships/image" Target="../media/image943.png"/><Relationship Id="rId25" Type="http://schemas.openxmlformats.org/officeDocument/2006/relationships/image" Target="../media/image951.svg"/><Relationship Id="rId2" Type="http://schemas.openxmlformats.org/officeDocument/2006/relationships/image" Target="../media/image928.png"/><Relationship Id="rId16" Type="http://schemas.openxmlformats.org/officeDocument/2006/relationships/image" Target="../media/image942.png"/><Relationship Id="rId20" Type="http://schemas.openxmlformats.org/officeDocument/2006/relationships/image" Target="../media/image9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2.png"/><Relationship Id="rId11" Type="http://schemas.openxmlformats.org/officeDocument/2006/relationships/image" Target="../media/image937.svg"/><Relationship Id="rId24" Type="http://schemas.openxmlformats.org/officeDocument/2006/relationships/image" Target="../media/image950.png"/><Relationship Id="rId5" Type="http://schemas.openxmlformats.org/officeDocument/2006/relationships/image" Target="../media/image931.svg"/><Relationship Id="rId15" Type="http://schemas.openxmlformats.org/officeDocument/2006/relationships/image" Target="../media/image941.png"/><Relationship Id="rId23" Type="http://schemas.openxmlformats.org/officeDocument/2006/relationships/image" Target="../media/image949.svg"/><Relationship Id="rId10" Type="http://schemas.openxmlformats.org/officeDocument/2006/relationships/image" Target="../media/image936.png"/><Relationship Id="rId19" Type="http://schemas.openxmlformats.org/officeDocument/2006/relationships/image" Target="../media/image945.svg"/><Relationship Id="rId4" Type="http://schemas.openxmlformats.org/officeDocument/2006/relationships/image" Target="../media/image930.png"/><Relationship Id="rId9" Type="http://schemas.openxmlformats.org/officeDocument/2006/relationships/image" Target="../media/image935.svg"/><Relationship Id="rId14" Type="http://schemas.openxmlformats.org/officeDocument/2006/relationships/image" Target="../media/image940.png"/><Relationship Id="rId22" Type="http://schemas.openxmlformats.org/officeDocument/2006/relationships/image" Target="../media/image948.png"/><Relationship Id="rId27" Type="http://schemas.openxmlformats.org/officeDocument/2006/relationships/image" Target="../media/image95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965.png"/><Relationship Id="rId18" Type="http://schemas.openxmlformats.org/officeDocument/2006/relationships/image" Target="../media/image970.png"/><Relationship Id="rId26" Type="http://schemas.openxmlformats.org/officeDocument/2006/relationships/image" Target="../media/image978.png"/><Relationship Id="rId3" Type="http://schemas.openxmlformats.org/officeDocument/2006/relationships/image" Target="../media/image955.svg"/><Relationship Id="rId21" Type="http://schemas.openxmlformats.org/officeDocument/2006/relationships/image" Target="../media/image973.png"/><Relationship Id="rId7" Type="http://schemas.openxmlformats.org/officeDocument/2006/relationships/image" Target="../media/image959.svg"/><Relationship Id="rId12" Type="http://schemas.openxmlformats.org/officeDocument/2006/relationships/image" Target="../media/image964.jpg"/><Relationship Id="rId17" Type="http://schemas.openxmlformats.org/officeDocument/2006/relationships/image" Target="../media/image969.png"/><Relationship Id="rId25" Type="http://schemas.openxmlformats.org/officeDocument/2006/relationships/image" Target="../media/image977.svg"/><Relationship Id="rId2" Type="http://schemas.openxmlformats.org/officeDocument/2006/relationships/image" Target="../media/image954.png"/><Relationship Id="rId16" Type="http://schemas.openxmlformats.org/officeDocument/2006/relationships/image" Target="../media/image968.svg"/><Relationship Id="rId20" Type="http://schemas.openxmlformats.org/officeDocument/2006/relationships/image" Target="../media/image9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11" Type="http://schemas.openxmlformats.org/officeDocument/2006/relationships/image" Target="../media/image963.svg"/><Relationship Id="rId24" Type="http://schemas.openxmlformats.org/officeDocument/2006/relationships/image" Target="../media/image976.png"/><Relationship Id="rId5" Type="http://schemas.openxmlformats.org/officeDocument/2006/relationships/image" Target="../media/image957.svg"/><Relationship Id="rId15" Type="http://schemas.openxmlformats.org/officeDocument/2006/relationships/image" Target="../media/image967.png"/><Relationship Id="rId23" Type="http://schemas.openxmlformats.org/officeDocument/2006/relationships/image" Target="../media/image975.svg"/><Relationship Id="rId10" Type="http://schemas.openxmlformats.org/officeDocument/2006/relationships/image" Target="../media/image962.png"/><Relationship Id="rId19" Type="http://schemas.openxmlformats.org/officeDocument/2006/relationships/image" Target="../media/image971.png"/><Relationship Id="rId4" Type="http://schemas.openxmlformats.org/officeDocument/2006/relationships/image" Target="../media/image956.png"/><Relationship Id="rId9" Type="http://schemas.openxmlformats.org/officeDocument/2006/relationships/image" Target="../media/image961.svg"/><Relationship Id="rId14" Type="http://schemas.openxmlformats.org/officeDocument/2006/relationships/image" Target="../media/image966.svg"/><Relationship Id="rId22" Type="http://schemas.openxmlformats.org/officeDocument/2006/relationships/image" Target="../media/image974.png"/><Relationship Id="rId27" Type="http://schemas.openxmlformats.org/officeDocument/2006/relationships/image" Target="../media/image97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6.png"/><Relationship Id="rId13" Type="http://schemas.openxmlformats.org/officeDocument/2006/relationships/image" Target="../media/image991.png"/><Relationship Id="rId18" Type="http://schemas.openxmlformats.org/officeDocument/2006/relationships/image" Target="../media/image996.png"/><Relationship Id="rId26" Type="http://schemas.openxmlformats.org/officeDocument/2006/relationships/image" Target="../media/image1004.png"/><Relationship Id="rId3" Type="http://schemas.openxmlformats.org/officeDocument/2006/relationships/image" Target="../media/image981.svg"/><Relationship Id="rId21" Type="http://schemas.openxmlformats.org/officeDocument/2006/relationships/image" Target="../media/image999.svg"/><Relationship Id="rId7" Type="http://schemas.openxmlformats.org/officeDocument/2006/relationships/image" Target="../media/image985.svg"/><Relationship Id="rId12" Type="http://schemas.openxmlformats.org/officeDocument/2006/relationships/image" Target="../media/image990.jpg"/><Relationship Id="rId17" Type="http://schemas.openxmlformats.org/officeDocument/2006/relationships/image" Target="../media/image995.png"/><Relationship Id="rId25" Type="http://schemas.openxmlformats.org/officeDocument/2006/relationships/image" Target="../media/image1003.svg"/><Relationship Id="rId2" Type="http://schemas.openxmlformats.org/officeDocument/2006/relationships/image" Target="../media/image980.png"/><Relationship Id="rId16" Type="http://schemas.openxmlformats.org/officeDocument/2006/relationships/image" Target="../media/image994.png"/><Relationship Id="rId20" Type="http://schemas.openxmlformats.org/officeDocument/2006/relationships/image" Target="../media/image9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4.png"/><Relationship Id="rId11" Type="http://schemas.openxmlformats.org/officeDocument/2006/relationships/image" Target="../media/image989.svg"/><Relationship Id="rId24" Type="http://schemas.openxmlformats.org/officeDocument/2006/relationships/image" Target="../media/image1002.png"/><Relationship Id="rId5" Type="http://schemas.openxmlformats.org/officeDocument/2006/relationships/image" Target="../media/image983.svg"/><Relationship Id="rId15" Type="http://schemas.openxmlformats.org/officeDocument/2006/relationships/image" Target="../media/image993.png"/><Relationship Id="rId23" Type="http://schemas.openxmlformats.org/officeDocument/2006/relationships/image" Target="../media/image1001.svg"/><Relationship Id="rId10" Type="http://schemas.openxmlformats.org/officeDocument/2006/relationships/image" Target="../media/image988.png"/><Relationship Id="rId19" Type="http://schemas.openxmlformats.org/officeDocument/2006/relationships/image" Target="../media/image997.svg"/><Relationship Id="rId4" Type="http://schemas.openxmlformats.org/officeDocument/2006/relationships/image" Target="../media/image982.png"/><Relationship Id="rId9" Type="http://schemas.openxmlformats.org/officeDocument/2006/relationships/image" Target="../media/image987.svg"/><Relationship Id="rId14" Type="http://schemas.openxmlformats.org/officeDocument/2006/relationships/image" Target="../media/image992.png"/><Relationship Id="rId22" Type="http://schemas.openxmlformats.org/officeDocument/2006/relationships/image" Target="../media/image1000.png"/><Relationship Id="rId27" Type="http://schemas.openxmlformats.org/officeDocument/2006/relationships/image" Target="../media/image100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svg"/><Relationship Id="rId10" Type="http://schemas.openxmlformats.org/officeDocument/2006/relationships/image" Target="../media/image29.png"/><Relationship Id="rId4" Type="http://schemas.openxmlformats.org/officeDocument/2006/relationships/image" Target="../media/image91.svg"/><Relationship Id="rId9" Type="http://schemas.openxmlformats.org/officeDocument/2006/relationships/image" Target="../media/image96.sv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1009.svg"/><Relationship Id="rId39" Type="http://schemas.openxmlformats.org/officeDocument/2006/relationships/image" Target="../media/image1022.png"/><Relationship Id="rId21" Type="http://schemas.openxmlformats.org/officeDocument/2006/relationships/image" Target="../media/image448.svg"/><Relationship Id="rId34" Type="http://schemas.openxmlformats.org/officeDocument/2006/relationships/image" Target="../media/image1017.svg"/><Relationship Id="rId42" Type="http://schemas.openxmlformats.org/officeDocument/2006/relationships/image" Target="../media/image1025.png"/><Relationship Id="rId47" Type="http://schemas.openxmlformats.org/officeDocument/2006/relationships/image" Target="../media/image1030.png"/><Relationship Id="rId7" Type="http://schemas.openxmlformats.org/officeDocument/2006/relationships/image" Target="../media/image433.png"/><Relationship Id="rId2" Type="http://schemas.openxmlformats.org/officeDocument/2006/relationships/image" Target="../media/image435.png"/><Relationship Id="rId16" Type="http://schemas.openxmlformats.org/officeDocument/2006/relationships/image" Target="../media/image443.png"/><Relationship Id="rId29" Type="http://schemas.openxmlformats.org/officeDocument/2006/relationships/image" Target="../media/image1012.png"/><Relationship Id="rId11" Type="http://schemas.openxmlformats.org/officeDocument/2006/relationships/image" Target="../media/image438.png"/><Relationship Id="rId24" Type="http://schemas.openxmlformats.org/officeDocument/2006/relationships/image" Target="../media/image451.jpeg"/><Relationship Id="rId32" Type="http://schemas.openxmlformats.org/officeDocument/2006/relationships/image" Target="../media/image1015.svg"/><Relationship Id="rId37" Type="http://schemas.openxmlformats.org/officeDocument/2006/relationships/image" Target="../media/image1020.png"/><Relationship Id="rId40" Type="http://schemas.openxmlformats.org/officeDocument/2006/relationships/image" Target="../media/image1023.svg"/><Relationship Id="rId45" Type="http://schemas.openxmlformats.org/officeDocument/2006/relationships/image" Target="../media/image1028.png"/><Relationship Id="rId5" Type="http://schemas.openxmlformats.org/officeDocument/2006/relationships/image" Target="../media/image431.png"/><Relationship Id="rId15" Type="http://schemas.openxmlformats.org/officeDocument/2006/relationships/image" Target="../media/image442.svg"/><Relationship Id="rId23" Type="http://schemas.openxmlformats.org/officeDocument/2006/relationships/image" Target="../media/image450.svg"/><Relationship Id="rId28" Type="http://schemas.openxmlformats.org/officeDocument/2006/relationships/image" Target="../media/image1011.svg"/><Relationship Id="rId36" Type="http://schemas.openxmlformats.org/officeDocument/2006/relationships/image" Target="../media/image1019.png"/><Relationship Id="rId49" Type="http://schemas.openxmlformats.org/officeDocument/2006/relationships/image" Target="../media/image1032.png"/><Relationship Id="rId10" Type="http://schemas.openxmlformats.org/officeDocument/2006/relationships/image" Target="../media/image437.png"/><Relationship Id="rId19" Type="http://schemas.openxmlformats.org/officeDocument/2006/relationships/image" Target="../media/image446.svg"/><Relationship Id="rId31" Type="http://schemas.openxmlformats.org/officeDocument/2006/relationships/image" Target="../media/image1014.png"/><Relationship Id="rId44" Type="http://schemas.openxmlformats.org/officeDocument/2006/relationships/image" Target="../media/image1027.png"/><Relationship Id="rId4" Type="http://schemas.openxmlformats.org/officeDocument/2006/relationships/image" Target="../media/image1007.sv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1010.png"/><Relationship Id="rId30" Type="http://schemas.openxmlformats.org/officeDocument/2006/relationships/image" Target="../media/image1013.svg"/><Relationship Id="rId35" Type="http://schemas.openxmlformats.org/officeDocument/2006/relationships/image" Target="../media/image1018.png"/><Relationship Id="rId43" Type="http://schemas.openxmlformats.org/officeDocument/2006/relationships/image" Target="../media/image1026.svg"/><Relationship Id="rId48" Type="http://schemas.openxmlformats.org/officeDocument/2006/relationships/image" Target="../media/image1031.png"/><Relationship Id="rId8" Type="http://schemas.openxmlformats.org/officeDocument/2006/relationships/image" Target="../media/image434.png"/><Relationship Id="rId3" Type="http://schemas.openxmlformats.org/officeDocument/2006/relationships/image" Target="../media/image1006.png"/><Relationship Id="rId12" Type="http://schemas.openxmlformats.org/officeDocument/2006/relationships/image" Target="../media/image439.png"/><Relationship Id="rId17" Type="http://schemas.openxmlformats.org/officeDocument/2006/relationships/image" Target="../media/image444.svg"/><Relationship Id="rId25" Type="http://schemas.openxmlformats.org/officeDocument/2006/relationships/image" Target="../media/image1008.png"/><Relationship Id="rId33" Type="http://schemas.openxmlformats.org/officeDocument/2006/relationships/image" Target="../media/image1016.png"/><Relationship Id="rId38" Type="http://schemas.openxmlformats.org/officeDocument/2006/relationships/image" Target="../media/image1021.png"/><Relationship Id="rId46" Type="http://schemas.openxmlformats.org/officeDocument/2006/relationships/image" Target="../media/image1029.png"/><Relationship Id="rId20" Type="http://schemas.openxmlformats.org/officeDocument/2006/relationships/image" Target="../media/image447.png"/><Relationship Id="rId41" Type="http://schemas.openxmlformats.org/officeDocument/2006/relationships/image" Target="../media/image10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57.png"/><Relationship Id="rId21" Type="http://schemas.openxmlformats.org/officeDocument/2006/relationships/image" Target="../media/image1052.svg"/><Relationship Id="rId42" Type="http://schemas.openxmlformats.org/officeDocument/2006/relationships/image" Target="../media/image1073.png"/><Relationship Id="rId47" Type="http://schemas.openxmlformats.org/officeDocument/2006/relationships/image" Target="../media/image1078.svg"/><Relationship Id="rId63" Type="http://schemas.openxmlformats.org/officeDocument/2006/relationships/image" Target="../media/image1094.svg"/><Relationship Id="rId68" Type="http://schemas.openxmlformats.org/officeDocument/2006/relationships/image" Target="../media/image1099.png"/><Relationship Id="rId84" Type="http://schemas.openxmlformats.org/officeDocument/2006/relationships/image" Target="../media/image1115.png"/><Relationship Id="rId89" Type="http://schemas.openxmlformats.org/officeDocument/2006/relationships/image" Target="../media/image1120.svg"/><Relationship Id="rId16" Type="http://schemas.openxmlformats.org/officeDocument/2006/relationships/image" Target="../media/image1047.png"/><Relationship Id="rId11" Type="http://schemas.openxmlformats.org/officeDocument/2006/relationships/image" Target="../media/image1042.svg"/><Relationship Id="rId32" Type="http://schemas.openxmlformats.org/officeDocument/2006/relationships/image" Target="../media/image1063.png"/><Relationship Id="rId37" Type="http://schemas.openxmlformats.org/officeDocument/2006/relationships/image" Target="../media/image1068.svg"/><Relationship Id="rId53" Type="http://schemas.openxmlformats.org/officeDocument/2006/relationships/image" Target="../media/image1084.svg"/><Relationship Id="rId58" Type="http://schemas.openxmlformats.org/officeDocument/2006/relationships/image" Target="../media/image1089.png"/><Relationship Id="rId74" Type="http://schemas.openxmlformats.org/officeDocument/2006/relationships/image" Target="../media/image1105.png"/><Relationship Id="rId79" Type="http://schemas.openxmlformats.org/officeDocument/2006/relationships/image" Target="../media/image1110.svg"/><Relationship Id="rId5" Type="http://schemas.openxmlformats.org/officeDocument/2006/relationships/image" Target="../media/image1036.svg"/><Relationship Id="rId90" Type="http://schemas.openxmlformats.org/officeDocument/2006/relationships/image" Target="../media/image1121.png"/><Relationship Id="rId95" Type="http://schemas.openxmlformats.org/officeDocument/2006/relationships/image" Target="../media/image1126.svg"/><Relationship Id="rId22" Type="http://schemas.openxmlformats.org/officeDocument/2006/relationships/image" Target="../media/image1053.png"/><Relationship Id="rId27" Type="http://schemas.openxmlformats.org/officeDocument/2006/relationships/image" Target="../media/image1058.svg"/><Relationship Id="rId43" Type="http://schemas.openxmlformats.org/officeDocument/2006/relationships/image" Target="../media/image1074.svg"/><Relationship Id="rId48" Type="http://schemas.openxmlformats.org/officeDocument/2006/relationships/image" Target="../media/image1079.png"/><Relationship Id="rId64" Type="http://schemas.openxmlformats.org/officeDocument/2006/relationships/image" Target="../media/image1095.png"/><Relationship Id="rId69" Type="http://schemas.openxmlformats.org/officeDocument/2006/relationships/image" Target="../media/image1100.svg"/><Relationship Id="rId80" Type="http://schemas.openxmlformats.org/officeDocument/2006/relationships/image" Target="../media/image1111.png"/><Relationship Id="rId85" Type="http://schemas.openxmlformats.org/officeDocument/2006/relationships/image" Target="../media/image1116.svg"/><Relationship Id="rId3" Type="http://schemas.openxmlformats.org/officeDocument/2006/relationships/image" Target="../media/image1034.svg"/><Relationship Id="rId12" Type="http://schemas.openxmlformats.org/officeDocument/2006/relationships/image" Target="../media/image1043.png"/><Relationship Id="rId17" Type="http://schemas.openxmlformats.org/officeDocument/2006/relationships/image" Target="../media/image1048.svg"/><Relationship Id="rId25" Type="http://schemas.openxmlformats.org/officeDocument/2006/relationships/image" Target="../media/image1056.svg"/><Relationship Id="rId33" Type="http://schemas.openxmlformats.org/officeDocument/2006/relationships/image" Target="../media/image1064.svg"/><Relationship Id="rId38" Type="http://schemas.openxmlformats.org/officeDocument/2006/relationships/image" Target="../media/image1069.png"/><Relationship Id="rId46" Type="http://schemas.openxmlformats.org/officeDocument/2006/relationships/image" Target="../media/image1077.png"/><Relationship Id="rId59" Type="http://schemas.openxmlformats.org/officeDocument/2006/relationships/image" Target="../media/image1090.svg"/><Relationship Id="rId67" Type="http://schemas.openxmlformats.org/officeDocument/2006/relationships/image" Target="../media/image1098.svg"/><Relationship Id="rId20" Type="http://schemas.openxmlformats.org/officeDocument/2006/relationships/image" Target="../media/image1051.png"/><Relationship Id="rId41" Type="http://schemas.openxmlformats.org/officeDocument/2006/relationships/image" Target="../media/image1072.svg"/><Relationship Id="rId54" Type="http://schemas.openxmlformats.org/officeDocument/2006/relationships/image" Target="../media/image1085.png"/><Relationship Id="rId62" Type="http://schemas.openxmlformats.org/officeDocument/2006/relationships/image" Target="../media/image1093.png"/><Relationship Id="rId70" Type="http://schemas.openxmlformats.org/officeDocument/2006/relationships/image" Target="../media/image1101.png"/><Relationship Id="rId75" Type="http://schemas.openxmlformats.org/officeDocument/2006/relationships/image" Target="../media/image1106.svg"/><Relationship Id="rId83" Type="http://schemas.openxmlformats.org/officeDocument/2006/relationships/image" Target="../media/image1114.svg"/><Relationship Id="rId88" Type="http://schemas.openxmlformats.org/officeDocument/2006/relationships/image" Target="../media/image1119.png"/><Relationship Id="rId91" Type="http://schemas.openxmlformats.org/officeDocument/2006/relationships/image" Target="../media/image1122.svg"/><Relationship Id="rId96" Type="http://schemas.openxmlformats.org/officeDocument/2006/relationships/image" Target="../media/image1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15" Type="http://schemas.openxmlformats.org/officeDocument/2006/relationships/image" Target="../media/image1046.svg"/><Relationship Id="rId23" Type="http://schemas.openxmlformats.org/officeDocument/2006/relationships/image" Target="../media/image1054.svg"/><Relationship Id="rId28" Type="http://schemas.openxmlformats.org/officeDocument/2006/relationships/image" Target="../media/image1059.png"/><Relationship Id="rId36" Type="http://schemas.openxmlformats.org/officeDocument/2006/relationships/image" Target="../media/image1067.png"/><Relationship Id="rId49" Type="http://schemas.openxmlformats.org/officeDocument/2006/relationships/image" Target="../media/image1080.svg"/><Relationship Id="rId57" Type="http://schemas.openxmlformats.org/officeDocument/2006/relationships/image" Target="../media/image1088.svg"/><Relationship Id="rId10" Type="http://schemas.openxmlformats.org/officeDocument/2006/relationships/image" Target="../media/image1041.png"/><Relationship Id="rId31" Type="http://schemas.openxmlformats.org/officeDocument/2006/relationships/image" Target="../media/image1062.svg"/><Relationship Id="rId44" Type="http://schemas.openxmlformats.org/officeDocument/2006/relationships/image" Target="../media/image1075.png"/><Relationship Id="rId52" Type="http://schemas.openxmlformats.org/officeDocument/2006/relationships/image" Target="../media/image1083.png"/><Relationship Id="rId60" Type="http://schemas.openxmlformats.org/officeDocument/2006/relationships/image" Target="../media/image1091.png"/><Relationship Id="rId65" Type="http://schemas.openxmlformats.org/officeDocument/2006/relationships/image" Target="../media/image1096.svg"/><Relationship Id="rId73" Type="http://schemas.openxmlformats.org/officeDocument/2006/relationships/image" Target="../media/image1104.svg"/><Relationship Id="rId78" Type="http://schemas.openxmlformats.org/officeDocument/2006/relationships/image" Target="../media/image1109.png"/><Relationship Id="rId81" Type="http://schemas.openxmlformats.org/officeDocument/2006/relationships/image" Target="../media/image1112.svg"/><Relationship Id="rId86" Type="http://schemas.openxmlformats.org/officeDocument/2006/relationships/image" Target="../media/image1117.png"/><Relationship Id="rId94" Type="http://schemas.openxmlformats.org/officeDocument/2006/relationships/image" Target="../media/image1125.png"/><Relationship Id="rId99" Type="http://schemas.openxmlformats.org/officeDocument/2006/relationships/image" Target="../media/image1130.svg"/><Relationship Id="rId4" Type="http://schemas.openxmlformats.org/officeDocument/2006/relationships/image" Target="../media/image1035.png"/><Relationship Id="rId9" Type="http://schemas.openxmlformats.org/officeDocument/2006/relationships/image" Target="../media/image1040.svg"/><Relationship Id="rId13" Type="http://schemas.openxmlformats.org/officeDocument/2006/relationships/image" Target="../media/image1044.svg"/><Relationship Id="rId18" Type="http://schemas.openxmlformats.org/officeDocument/2006/relationships/image" Target="../media/image1049.png"/><Relationship Id="rId39" Type="http://schemas.openxmlformats.org/officeDocument/2006/relationships/image" Target="../media/image1070.svg"/><Relationship Id="rId34" Type="http://schemas.openxmlformats.org/officeDocument/2006/relationships/image" Target="../media/image1065.png"/><Relationship Id="rId50" Type="http://schemas.openxmlformats.org/officeDocument/2006/relationships/image" Target="../media/image1081.png"/><Relationship Id="rId55" Type="http://schemas.openxmlformats.org/officeDocument/2006/relationships/image" Target="../media/image1086.svg"/><Relationship Id="rId76" Type="http://schemas.openxmlformats.org/officeDocument/2006/relationships/image" Target="../media/image1107.png"/><Relationship Id="rId97" Type="http://schemas.openxmlformats.org/officeDocument/2006/relationships/image" Target="../media/image1128.svg"/><Relationship Id="rId7" Type="http://schemas.openxmlformats.org/officeDocument/2006/relationships/image" Target="../media/image1038.svg"/><Relationship Id="rId71" Type="http://schemas.openxmlformats.org/officeDocument/2006/relationships/image" Target="../media/image1102.svg"/><Relationship Id="rId92" Type="http://schemas.openxmlformats.org/officeDocument/2006/relationships/image" Target="../media/image1123.png"/><Relationship Id="rId2" Type="http://schemas.openxmlformats.org/officeDocument/2006/relationships/image" Target="../media/image1033.png"/><Relationship Id="rId29" Type="http://schemas.openxmlformats.org/officeDocument/2006/relationships/image" Target="../media/image1060.svg"/><Relationship Id="rId24" Type="http://schemas.openxmlformats.org/officeDocument/2006/relationships/image" Target="../media/image1055.png"/><Relationship Id="rId40" Type="http://schemas.openxmlformats.org/officeDocument/2006/relationships/image" Target="../media/image1071.png"/><Relationship Id="rId45" Type="http://schemas.openxmlformats.org/officeDocument/2006/relationships/image" Target="../media/image1076.svg"/><Relationship Id="rId66" Type="http://schemas.openxmlformats.org/officeDocument/2006/relationships/image" Target="../media/image1097.png"/><Relationship Id="rId87" Type="http://schemas.openxmlformats.org/officeDocument/2006/relationships/image" Target="../media/image1118.svg"/><Relationship Id="rId61" Type="http://schemas.openxmlformats.org/officeDocument/2006/relationships/image" Target="../media/image1092.svg"/><Relationship Id="rId82" Type="http://schemas.openxmlformats.org/officeDocument/2006/relationships/image" Target="../media/image1113.png"/><Relationship Id="rId19" Type="http://schemas.openxmlformats.org/officeDocument/2006/relationships/image" Target="../media/image1050.svg"/><Relationship Id="rId14" Type="http://schemas.openxmlformats.org/officeDocument/2006/relationships/image" Target="../media/image1045.png"/><Relationship Id="rId30" Type="http://schemas.openxmlformats.org/officeDocument/2006/relationships/image" Target="../media/image1061.png"/><Relationship Id="rId35" Type="http://schemas.openxmlformats.org/officeDocument/2006/relationships/image" Target="../media/image1066.svg"/><Relationship Id="rId56" Type="http://schemas.openxmlformats.org/officeDocument/2006/relationships/image" Target="../media/image1087.png"/><Relationship Id="rId77" Type="http://schemas.openxmlformats.org/officeDocument/2006/relationships/image" Target="../media/image1108.svg"/><Relationship Id="rId8" Type="http://schemas.openxmlformats.org/officeDocument/2006/relationships/image" Target="../media/image1039.png"/><Relationship Id="rId51" Type="http://schemas.openxmlformats.org/officeDocument/2006/relationships/image" Target="../media/image1082.svg"/><Relationship Id="rId72" Type="http://schemas.openxmlformats.org/officeDocument/2006/relationships/image" Target="../media/image1103.png"/><Relationship Id="rId93" Type="http://schemas.openxmlformats.org/officeDocument/2006/relationships/image" Target="../media/image1124.svg"/><Relationship Id="rId98" Type="http://schemas.openxmlformats.org/officeDocument/2006/relationships/image" Target="../media/image1129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0.png"/><Relationship Id="rId18" Type="http://schemas.openxmlformats.org/officeDocument/2006/relationships/image" Target="../media/image1145.png"/><Relationship Id="rId26" Type="http://schemas.openxmlformats.org/officeDocument/2006/relationships/image" Target="../media/image1153.png"/><Relationship Id="rId39" Type="http://schemas.openxmlformats.org/officeDocument/2006/relationships/image" Target="../media/image1166.svg"/><Relationship Id="rId21" Type="http://schemas.openxmlformats.org/officeDocument/2006/relationships/image" Target="../media/image1148.svg"/><Relationship Id="rId34" Type="http://schemas.openxmlformats.org/officeDocument/2006/relationships/image" Target="../media/image1161.png"/><Relationship Id="rId42" Type="http://schemas.openxmlformats.org/officeDocument/2006/relationships/image" Target="../media/image1169.png"/><Relationship Id="rId7" Type="http://schemas.openxmlformats.org/officeDocument/2006/relationships/image" Target="../media/image1134.png"/><Relationship Id="rId2" Type="http://schemas.openxmlformats.org/officeDocument/2006/relationships/image" Target="../media/image1131.png"/><Relationship Id="rId16" Type="http://schemas.openxmlformats.org/officeDocument/2006/relationships/image" Target="../media/image1143.png"/><Relationship Id="rId29" Type="http://schemas.openxmlformats.org/officeDocument/2006/relationships/image" Target="../media/image115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3.png"/><Relationship Id="rId11" Type="http://schemas.openxmlformats.org/officeDocument/2006/relationships/image" Target="../media/image1138.png"/><Relationship Id="rId24" Type="http://schemas.openxmlformats.org/officeDocument/2006/relationships/image" Target="../media/image1151.png"/><Relationship Id="rId32" Type="http://schemas.openxmlformats.org/officeDocument/2006/relationships/image" Target="../media/image1159.png"/><Relationship Id="rId37" Type="http://schemas.openxmlformats.org/officeDocument/2006/relationships/image" Target="../media/image1164.svg"/><Relationship Id="rId40" Type="http://schemas.openxmlformats.org/officeDocument/2006/relationships/image" Target="../media/image1167.png"/><Relationship Id="rId45" Type="http://schemas.openxmlformats.org/officeDocument/2006/relationships/image" Target="../media/image1172.svg"/><Relationship Id="rId5" Type="http://schemas.openxmlformats.org/officeDocument/2006/relationships/image" Target="../media/image1132.png"/><Relationship Id="rId15" Type="http://schemas.openxmlformats.org/officeDocument/2006/relationships/image" Target="../media/image1142.svg"/><Relationship Id="rId23" Type="http://schemas.openxmlformats.org/officeDocument/2006/relationships/image" Target="../media/image1150.svg"/><Relationship Id="rId28" Type="http://schemas.openxmlformats.org/officeDocument/2006/relationships/image" Target="../media/image1155.png"/><Relationship Id="rId36" Type="http://schemas.openxmlformats.org/officeDocument/2006/relationships/image" Target="../media/image1163.png"/><Relationship Id="rId10" Type="http://schemas.openxmlformats.org/officeDocument/2006/relationships/image" Target="../media/image1137.png"/><Relationship Id="rId19" Type="http://schemas.openxmlformats.org/officeDocument/2006/relationships/image" Target="../media/image1146.svg"/><Relationship Id="rId31" Type="http://schemas.openxmlformats.org/officeDocument/2006/relationships/image" Target="../media/image1158.svg"/><Relationship Id="rId44" Type="http://schemas.openxmlformats.org/officeDocument/2006/relationships/image" Target="../media/image1171.png"/><Relationship Id="rId4" Type="http://schemas.openxmlformats.org/officeDocument/2006/relationships/image" Target="../media/image689.png"/><Relationship Id="rId9" Type="http://schemas.openxmlformats.org/officeDocument/2006/relationships/image" Target="../media/image1136.png"/><Relationship Id="rId14" Type="http://schemas.openxmlformats.org/officeDocument/2006/relationships/image" Target="../media/image1141.png"/><Relationship Id="rId22" Type="http://schemas.openxmlformats.org/officeDocument/2006/relationships/image" Target="../media/image1149.png"/><Relationship Id="rId27" Type="http://schemas.openxmlformats.org/officeDocument/2006/relationships/image" Target="../media/image1154.svg"/><Relationship Id="rId30" Type="http://schemas.openxmlformats.org/officeDocument/2006/relationships/image" Target="../media/image1157.png"/><Relationship Id="rId35" Type="http://schemas.openxmlformats.org/officeDocument/2006/relationships/image" Target="../media/image1162.svg"/><Relationship Id="rId43" Type="http://schemas.openxmlformats.org/officeDocument/2006/relationships/image" Target="../media/image1170.svg"/><Relationship Id="rId8" Type="http://schemas.openxmlformats.org/officeDocument/2006/relationships/image" Target="../media/image1135.png"/><Relationship Id="rId3" Type="http://schemas.openxmlformats.org/officeDocument/2006/relationships/image" Target="../media/image687.png"/><Relationship Id="rId12" Type="http://schemas.openxmlformats.org/officeDocument/2006/relationships/image" Target="../media/image1139.png"/><Relationship Id="rId17" Type="http://schemas.openxmlformats.org/officeDocument/2006/relationships/image" Target="../media/image1144.svg"/><Relationship Id="rId25" Type="http://schemas.openxmlformats.org/officeDocument/2006/relationships/image" Target="../media/image1152.svg"/><Relationship Id="rId33" Type="http://schemas.openxmlformats.org/officeDocument/2006/relationships/image" Target="../media/image1160.svg"/><Relationship Id="rId38" Type="http://schemas.openxmlformats.org/officeDocument/2006/relationships/image" Target="../media/image1165.png"/><Relationship Id="rId20" Type="http://schemas.openxmlformats.org/officeDocument/2006/relationships/image" Target="../media/image1147.png"/><Relationship Id="rId41" Type="http://schemas.openxmlformats.org/officeDocument/2006/relationships/image" Target="../media/image1168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73.png"/><Relationship Id="rId18" Type="http://schemas.openxmlformats.org/officeDocument/2006/relationships/image" Target="../media/image1178.png"/><Relationship Id="rId26" Type="http://schemas.openxmlformats.org/officeDocument/2006/relationships/image" Target="../media/image1186.png"/><Relationship Id="rId3" Type="http://schemas.openxmlformats.org/officeDocument/2006/relationships/image" Target="../media/image31.svg"/><Relationship Id="rId21" Type="http://schemas.openxmlformats.org/officeDocument/2006/relationships/image" Target="../media/image1181.svg"/><Relationship Id="rId7" Type="http://schemas.openxmlformats.org/officeDocument/2006/relationships/image" Target="../media/image35.svg"/><Relationship Id="rId12" Type="http://schemas.openxmlformats.org/officeDocument/2006/relationships/image" Target="../media/image29.png"/><Relationship Id="rId17" Type="http://schemas.openxmlformats.org/officeDocument/2006/relationships/image" Target="../media/image1177.png"/><Relationship Id="rId25" Type="http://schemas.openxmlformats.org/officeDocument/2006/relationships/image" Target="../media/image1185.svg"/><Relationship Id="rId2" Type="http://schemas.openxmlformats.org/officeDocument/2006/relationships/image" Target="../media/image30.png"/><Relationship Id="rId16" Type="http://schemas.openxmlformats.org/officeDocument/2006/relationships/image" Target="../media/image1176.png"/><Relationship Id="rId20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1184.png"/><Relationship Id="rId5" Type="http://schemas.openxmlformats.org/officeDocument/2006/relationships/image" Target="../media/image33.svg"/><Relationship Id="rId15" Type="http://schemas.openxmlformats.org/officeDocument/2006/relationships/image" Target="../media/image1175.png"/><Relationship Id="rId23" Type="http://schemas.openxmlformats.org/officeDocument/2006/relationships/image" Target="../media/image1183.svg"/><Relationship Id="rId10" Type="http://schemas.openxmlformats.org/officeDocument/2006/relationships/image" Target="../media/image38.png"/><Relationship Id="rId19" Type="http://schemas.openxmlformats.org/officeDocument/2006/relationships/image" Target="../media/image1179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1174.png"/><Relationship Id="rId22" Type="http://schemas.openxmlformats.org/officeDocument/2006/relationships/image" Target="../media/image1182.png"/><Relationship Id="rId27" Type="http://schemas.openxmlformats.org/officeDocument/2006/relationships/image" Target="../media/image1187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188.png"/><Relationship Id="rId18" Type="http://schemas.openxmlformats.org/officeDocument/2006/relationships/image" Target="../media/image1193.svg"/><Relationship Id="rId26" Type="http://schemas.openxmlformats.org/officeDocument/2006/relationships/image" Target="../media/image1201.png"/><Relationship Id="rId3" Type="http://schemas.openxmlformats.org/officeDocument/2006/relationships/image" Target="../media/image41.png"/><Relationship Id="rId21" Type="http://schemas.openxmlformats.org/officeDocument/2006/relationships/image" Target="../media/image1196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1192.png"/><Relationship Id="rId25" Type="http://schemas.openxmlformats.org/officeDocument/2006/relationships/image" Target="../media/image1200.png"/><Relationship Id="rId2" Type="http://schemas.openxmlformats.org/officeDocument/2006/relationships/image" Target="../media/image40.png"/><Relationship Id="rId16" Type="http://schemas.openxmlformats.org/officeDocument/2006/relationships/image" Target="../media/image1191.svg"/><Relationship Id="rId20" Type="http://schemas.openxmlformats.org/officeDocument/2006/relationships/image" Target="../media/image11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1199.png"/><Relationship Id="rId5" Type="http://schemas.openxmlformats.org/officeDocument/2006/relationships/image" Target="../media/image43.png"/><Relationship Id="rId15" Type="http://schemas.openxmlformats.org/officeDocument/2006/relationships/image" Target="../media/image1190.png"/><Relationship Id="rId23" Type="http://schemas.openxmlformats.org/officeDocument/2006/relationships/image" Target="../media/image1198.png"/><Relationship Id="rId10" Type="http://schemas.openxmlformats.org/officeDocument/2006/relationships/image" Target="../media/image48.svg"/><Relationship Id="rId19" Type="http://schemas.openxmlformats.org/officeDocument/2006/relationships/image" Target="../media/image1194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1189.svg"/><Relationship Id="rId22" Type="http://schemas.openxmlformats.org/officeDocument/2006/relationships/image" Target="../media/image1197.svg"/><Relationship Id="rId27" Type="http://schemas.openxmlformats.org/officeDocument/2006/relationships/image" Target="../media/image12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446861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446861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446861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446861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446861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446861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446861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446861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441398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98869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420133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441398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441398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441398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441398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441398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361261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361261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355798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355798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355798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355798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355798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355798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355798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355798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361261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361261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339996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339996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339996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339996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339996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361261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452324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452324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452324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468951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452324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452324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452324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452324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366724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366724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366724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366724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366724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366724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366724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366724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91463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275661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281124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772926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710209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588433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946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54762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89420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64718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78736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540345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302389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281124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464645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498606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4815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  <p:pic>
        <p:nvPicPr>
          <p:cNvPr id="9232" name="Picture 16" descr="page6image162766608">
            <a:extLst>
              <a:ext uri="{FF2B5EF4-FFF2-40B4-BE49-F238E27FC236}">
                <a16:creationId xmlns:a16="http://schemas.microsoft.com/office/drawing/2014/main" id="{66CAC590-4916-EB44-AE38-DA8F7608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age6image162766720">
            <a:extLst>
              <a:ext uri="{FF2B5EF4-FFF2-40B4-BE49-F238E27FC236}">
                <a16:creationId xmlns:a16="http://schemas.microsoft.com/office/drawing/2014/main" id="{5D71242B-88AC-4545-87E4-66F0C161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age6image162766496">
            <a:extLst>
              <a:ext uri="{FF2B5EF4-FFF2-40B4-BE49-F238E27FC236}">
                <a16:creationId xmlns:a16="http://schemas.microsoft.com/office/drawing/2014/main" id="{56C12876-F846-334F-B5DB-D044A67C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page6image162766608">
            <a:extLst>
              <a:ext uri="{FF2B5EF4-FFF2-40B4-BE49-F238E27FC236}">
                <a16:creationId xmlns:a16="http://schemas.microsoft.com/office/drawing/2014/main" id="{0966D42E-958E-D146-B6CE-5C4E5622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page7image9490368">
            <a:extLst>
              <a:ext uri="{FF2B5EF4-FFF2-40B4-BE49-F238E27FC236}">
                <a16:creationId xmlns:a16="http://schemas.microsoft.com/office/drawing/2014/main" id="{85F03CE2-A91E-C94A-8FBB-814A3D7D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8682302" y="666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9864332" y="652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11258234" y="6589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12908615" y="6622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8957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3821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52939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17342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317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461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605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749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139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830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21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503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7860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8656" y="5217977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9783" y="5455184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8342" y="5217977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0" y="5033865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9969123" y="4419303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420EB-13F4-7343-BC6A-75AB5BFEA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7757" y="1828800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30A24A-33BD-C44E-A8E3-0A72B1D3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82880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6091DEA-D194-DE46-9832-2F4D53533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93109" y="18288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B6099C0-2427-594C-807B-90FED8C824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40674" y="18288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BFB0C1C-9226-5549-824C-3E5022BEF6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93834" y="18288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9810E0-B578-2345-B876-C1E1D4F8AA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210" y="18288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A35F884-C791-F642-B58D-1140DE5515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9340" y="1828800"/>
            <a:ext cx="914400" cy="914400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E0C720E-9145-154D-B869-63B3044A0733}"/>
              </a:ext>
            </a:extLst>
          </p:cNvPr>
          <p:cNvSpPr/>
          <p:nvPr/>
        </p:nvSpPr>
        <p:spPr>
          <a:xfrm>
            <a:off x="898087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B05C2BE-68A6-044E-BA2A-0C8A10C85FE8}"/>
              </a:ext>
            </a:extLst>
          </p:cNvPr>
          <p:cNvSpPr/>
          <p:nvPr/>
        </p:nvSpPr>
        <p:spPr>
          <a:xfrm>
            <a:off x="6386494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19554B-9ACF-4C4E-8023-4C4AF1C29F51}"/>
              </a:ext>
            </a:extLst>
          </p:cNvPr>
          <p:cNvCxnSpPr/>
          <p:nvPr/>
        </p:nvCxnSpPr>
        <p:spPr>
          <a:xfrm>
            <a:off x="1321603" y="27432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A69AD92-122D-9A4E-AA0E-4D7E9BF47CC9}"/>
              </a:ext>
            </a:extLst>
          </p:cNvPr>
          <p:cNvSpPr/>
          <p:nvPr/>
        </p:nvSpPr>
        <p:spPr>
          <a:xfrm>
            <a:off x="2186006" y="26837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41A21A-A4E2-574D-93EE-ADBF3F12402A}"/>
              </a:ext>
            </a:extLst>
          </p:cNvPr>
          <p:cNvSpPr/>
          <p:nvPr/>
        </p:nvSpPr>
        <p:spPr>
          <a:xfrm>
            <a:off x="31004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15EA548-0994-8248-8B16-4860CC7DD376}"/>
              </a:ext>
            </a:extLst>
          </p:cNvPr>
          <p:cNvSpPr/>
          <p:nvPr/>
        </p:nvSpPr>
        <p:spPr>
          <a:xfrm>
            <a:off x="40148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8A88F3-2169-854A-BD87-5F0F28A254B9}"/>
              </a:ext>
            </a:extLst>
          </p:cNvPr>
          <p:cNvSpPr/>
          <p:nvPr/>
        </p:nvSpPr>
        <p:spPr>
          <a:xfrm>
            <a:off x="49292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EF1734-363E-134C-9C4A-A354EB2B3F8C}"/>
              </a:ext>
            </a:extLst>
          </p:cNvPr>
          <p:cNvSpPr/>
          <p:nvPr/>
        </p:nvSpPr>
        <p:spPr>
          <a:xfrm>
            <a:off x="58436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BA7C67A-EA3F-9D43-AACA-627BED28A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2847" y="3164943"/>
            <a:ext cx="1005840" cy="100584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12C3534-7253-1145-8663-C91E5A185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2760" y="3164943"/>
            <a:ext cx="1005840" cy="100584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8A22F4B-D485-E445-8DE1-39737B03B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58" y="3164943"/>
            <a:ext cx="1005840" cy="100584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1E851CC-45C9-474F-8160-8671BDDD1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9851" y="3164943"/>
            <a:ext cx="1005840" cy="100584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1CE8559-6F75-E740-BD9B-B2D391FAA2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87561" y="3164943"/>
            <a:ext cx="1005840" cy="100584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55650ED4-A51B-EC45-93F9-D1E07027F0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2198" y="316494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77">
            <a:extLst>
              <a:ext uri="{FF2B5EF4-FFF2-40B4-BE49-F238E27FC236}">
                <a16:creationId xmlns:a16="http://schemas.microsoft.com/office/drawing/2014/main" id="{9381F2F7-3687-0043-A64F-1D77F128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083" y="1779967"/>
            <a:ext cx="2286000" cy="228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3BE1213-26ED-9F40-A2AD-C8545C2A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162" y="1709705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993" y="4375588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3204" y="4375588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318" y="4572000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2611" y="4375588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4031" y="4375588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163" y="4363862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2684" y="437558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3394" y="4374113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7115" y="4363862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6709" y="4375588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4444280" y="4305249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3245032" y="4592570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3393223" y="5341272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4179057" y="5710548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3975635" y="6073963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3679709" y="6542886"/>
            <a:ext cx="169032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6308166" y="4744970"/>
            <a:ext cx="18178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6290267" y="5341272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58318" y="4250045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6629921" y="5714940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6290266" y="6073963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6686860" y="6367775"/>
            <a:ext cx="9714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19D5092-7A99-E547-A540-D5A73BAB1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03988" y="1711281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2831DEB-079D-2E47-845B-3D3FD852E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0006" y="1712059"/>
            <a:ext cx="2286000" cy="228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1D8C81-157D-A842-B201-EA5F70156F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2617" y="1673359"/>
            <a:ext cx="2286000" cy="228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1FA9F5-92FB-2047-A2E2-03BDA3BA2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12657" y="1729585"/>
            <a:ext cx="2286000" cy="228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DDD5208-6811-8847-BC59-1FE8368044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5102" y="1705609"/>
            <a:ext cx="2286000" cy="228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48B87F9-6935-E44F-8A00-BBF8BB3F5F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7371" y="1874417"/>
            <a:ext cx="2286000" cy="22860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C107B6-F34B-6E4A-BAD0-F03222AC3B5D}"/>
              </a:ext>
            </a:extLst>
          </p:cNvPr>
          <p:cNvCxnSpPr>
            <a:cxnSpLocks/>
          </p:cNvCxnSpPr>
          <p:nvPr/>
        </p:nvCxnSpPr>
        <p:spPr>
          <a:xfrm>
            <a:off x="3460234" y="2855059"/>
            <a:ext cx="153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3683A0-4F89-EE49-8016-97823D83D51F}"/>
              </a:ext>
            </a:extLst>
          </p:cNvPr>
          <p:cNvCxnSpPr>
            <a:cxnSpLocks/>
          </p:cNvCxnSpPr>
          <p:nvPr/>
        </p:nvCxnSpPr>
        <p:spPr>
          <a:xfrm flipH="1">
            <a:off x="6177752" y="2855059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F3150-1881-6B45-97CC-6877F4F4B39C}"/>
              </a:ext>
            </a:extLst>
          </p:cNvPr>
          <p:cNvCxnSpPr>
            <a:cxnSpLocks/>
          </p:cNvCxnSpPr>
          <p:nvPr/>
        </p:nvCxnSpPr>
        <p:spPr>
          <a:xfrm flipH="1">
            <a:off x="6500741" y="2279161"/>
            <a:ext cx="746209" cy="4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A13037-0642-0348-9373-E5E7AD14B59A}"/>
              </a:ext>
            </a:extLst>
          </p:cNvPr>
          <p:cNvCxnSpPr>
            <a:cxnSpLocks/>
          </p:cNvCxnSpPr>
          <p:nvPr/>
        </p:nvCxnSpPr>
        <p:spPr>
          <a:xfrm flipV="1">
            <a:off x="6749114" y="1910071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C76B99-2FB9-A142-8928-90BADCCA81DB}"/>
              </a:ext>
            </a:extLst>
          </p:cNvPr>
          <p:cNvCxnSpPr>
            <a:cxnSpLocks/>
          </p:cNvCxnSpPr>
          <p:nvPr/>
        </p:nvCxnSpPr>
        <p:spPr>
          <a:xfrm flipV="1">
            <a:off x="3630691" y="3394321"/>
            <a:ext cx="1515429" cy="3467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CCCF2-B10F-574C-A140-D4DC680BBE22}"/>
              </a:ext>
            </a:extLst>
          </p:cNvPr>
          <p:cNvCxnSpPr>
            <a:cxnSpLocks/>
          </p:cNvCxnSpPr>
          <p:nvPr/>
        </p:nvCxnSpPr>
        <p:spPr>
          <a:xfrm flipH="1">
            <a:off x="6177752" y="2602236"/>
            <a:ext cx="69609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0465B5-E248-DD43-8488-8513B4B9D580}"/>
              </a:ext>
            </a:extLst>
          </p:cNvPr>
          <p:cNvCxnSpPr>
            <a:cxnSpLocks/>
          </p:cNvCxnSpPr>
          <p:nvPr/>
        </p:nvCxnSpPr>
        <p:spPr>
          <a:xfrm>
            <a:off x="6749114" y="3235283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4B1E1DE-C97F-CB42-A7E6-CDEE9B55FF9A}"/>
              </a:ext>
            </a:extLst>
          </p:cNvPr>
          <p:cNvSpPr/>
          <p:nvPr/>
        </p:nvSpPr>
        <p:spPr>
          <a:xfrm>
            <a:off x="4463113" y="1570098"/>
            <a:ext cx="2433017" cy="2521928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762426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762426"/>
            <a:ext cx="3105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Image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90919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90919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90919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90918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90919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90918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50142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92126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948F7-1647-FB4B-A187-03F4283E0D82}"/>
              </a:ext>
            </a:extLst>
          </p:cNvPr>
          <p:cNvSpPr txBox="1"/>
          <p:nvPr/>
        </p:nvSpPr>
        <p:spPr>
          <a:xfrm>
            <a:off x="2531709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1F20C6-727C-B847-ACE3-8C625287A0C6}"/>
              </a:ext>
            </a:extLst>
          </p:cNvPr>
          <p:cNvSpPr txBox="1"/>
          <p:nvPr/>
        </p:nvSpPr>
        <p:spPr>
          <a:xfrm>
            <a:off x="3725227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1D40EA-EA0F-B64E-9C5D-9D9DC12F9015}"/>
              </a:ext>
            </a:extLst>
          </p:cNvPr>
          <p:cNvSpPr txBox="1"/>
          <p:nvPr/>
        </p:nvSpPr>
        <p:spPr>
          <a:xfrm>
            <a:off x="4866682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2DEA04-3918-A04F-B55A-260655A7ABA5}"/>
              </a:ext>
            </a:extLst>
          </p:cNvPr>
          <p:cNvSpPr txBox="1"/>
          <p:nvPr/>
        </p:nvSpPr>
        <p:spPr>
          <a:xfrm>
            <a:off x="6054685" y="178292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A49403-FAF3-654F-A629-A3CE5BD1FB63}"/>
              </a:ext>
            </a:extLst>
          </p:cNvPr>
          <p:cNvSpPr txBox="1"/>
          <p:nvPr/>
        </p:nvSpPr>
        <p:spPr>
          <a:xfrm>
            <a:off x="7210755" y="179255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1A886-B314-DC41-8CE9-6C562D866271}"/>
              </a:ext>
            </a:extLst>
          </p:cNvPr>
          <p:cNvSpPr txBox="1"/>
          <p:nvPr/>
        </p:nvSpPr>
        <p:spPr>
          <a:xfrm>
            <a:off x="2497011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904CBB-6429-114D-A88F-5F5CFFCDC2B9}"/>
              </a:ext>
            </a:extLst>
          </p:cNvPr>
          <p:cNvSpPr txBox="1"/>
          <p:nvPr/>
        </p:nvSpPr>
        <p:spPr>
          <a:xfrm>
            <a:off x="3690529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9EEB4-C5B9-8F47-BA30-A9CD479CBF44}"/>
              </a:ext>
            </a:extLst>
          </p:cNvPr>
          <p:cNvSpPr txBox="1"/>
          <p:nvPr/>
        </p:nvSpPr>
        <p:spPr>
          <a:xfrm>
            <a:off x="4831984" y="363739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13E7C-F965-E542-8934-AFB064A0E353}"/>
              </a:ext>
            </a:extLst>
          </p:cNvPr>
          <p:cNvSpPr txBox="1"/>
          <p:nvPr/>
        </p:nvSpPr>
        <p:spPr>
          <a:xfrm>
            <a:off x="6019987" y="362776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E6617-6750-E140-9CD3-71C4F88495FE}"/>
              </a:ext>
            </a:extLst>
          </p:cNvPr>
          <p:cNvSpPr txBox="1"/>
          <p:nvPr/>
        </p:nvSpPr>
        <p:spPr>
          <a:xfrm>
            <a:off x="7176057" y="363739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BA4F153-E6D0-B940-881A-8727F673ED32}"/>
              </a:ext>
            </a:extLst>
          </p:cNvPr>
          <p:cNvSpPr/>
          <p:nvPr/>
        </p:nvSpPr>
        <p:spPr>
          <a:xfrm>
            <a:off x="7061200" y="2060439"/>
            <a:ext cx="1320800" cy="561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879B9-73A3-0049-9D25-8C26A45FFA7A}"/>
              </a:ext>
            </a:extLst>
          </p:cNvPr>
          <p:cNvSpPr/>
          <p:nvPr/>
        </p:nvSpPr>
        <p:spPr>
          <a:xfrm>
            <a:off x="7061200" y="2622399"/>
            <a:ext cx="1320800" cy="561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CD32A905-B630-CC42-B779-704FDE642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4123B30-4D4D-7A4C-859E-39FD85506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ECC60E6-C40C-E346-815F-35CA8A441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BB63345-1A68-0C48-A18F-0BFBA2527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9600" y="9144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3DD3C9C-2F9A-CA4F-AD2C-282347D14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4058" y="9144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0E744DC-747F-0A42-9560-04E2C228BC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2858" y="914400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7F59259-A9D4-B644-A1DF-22ECAB6FF8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1658" y="914400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26659E6-3C31-B64F-A56B-BE565B6E56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0458" y="914400"/>
            <a:ext cx="914400" cy="914400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B479A277-65B5-444A-8467-8B8330B03E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6011" y="1828800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EC8BBA-2FBB-3D4E-AF69-0F4470D14D22}"/>
              </a:ext>
            </a:extLst>
          </p:cNvPr>
          <p:cNvSpPr txBox="1"/>
          <p:nvPr/>
        </p:nvSpPr>
        <p:spPr>
          <a:xfrm>
            <a:off x="3202485" y="3647104"/>
            <a:ext cx="7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690162-38D5-B044-9679-9797CC1C7CDD}"/>
              </a:ext>
            </a:extLst>
          </p:cNvPr>
          <p:cNvSpPr txBox="1"/>
          <p:nvPr/>
        </p:nvSpPr>
        <p:spPr>
          <a:xfrm>
            <a:off x="4994663" y="3657600"/>
            <a:ext cx="983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Weight=0.01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07C682-7779-7247-B53E-12E2BAEA83E6}"/>
              </a:ext>
            </a:extLst>
          </p:cNvPr>
          <p:cNvSpPr txBox="1"/>
          <p:nvPr/>
        </p:nvSpPr>
        <p:spPr>
          <a:xfrm>
            <a:off x="7024010" y="3668096"/>
            <a:ext cx="9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E14F2C-D511-F14D-83EC-04AF7D493974}"/>
              </a:ext>
            </a:extLst>
          </p:cNvPr>
          <p:cNvSpPr txBox="1"/>
          <p:nvPr/>
        </p:nvSpPr>
        <p:spPr>
          <a:xfrm>
            <a:off x="9060760" y="3657600"/>
            <a:ext cx="7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7A738-A1B2-FC40-A0B9-DA3B308E5A4E}"/>
              </a:ext>
            </a:extLst>
          </p:cNvPr>
          <p:cNvSpPr txBox="1"/>
          <p:nvPr/>
        </p:nvSpPr>
        <p:spPr>
          <a:xfrm>
            <a:off x="1768173" y="3628572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0DAE1E8A-8C9C-1B46-B631-DA1BC6CA67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72000" y="2743200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CB10D1-8448-DF46-BCE0-893232ADBB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400800" y="2743200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4E0796D4-3FE8-5A4B-A8EE-579F6D97AC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43200" y="2743200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2CEC6E5-658A-D049-BD0E-B3B5001710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29600" y="2743200"/>
            <a:ext cx="914400" cy="9144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6F9189C-EB01-9A4C-8B2A-EF8CE7CFDE2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43200" y="1828800"/>
            <a:ext cx="9144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2A35E37-1B7E-DD4C-A1B1-B3A8DFD2437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72000" y="1828800"/>
            <a:ext cx="914400" cy="9144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0F1E2F10-108A-FA46-99C9-79507A5C965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400800" y="1828800"/>
            <a:ext cx="914400" cy="9144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64BCA1A-3A7E-E94D-9C79-F0E8275C4A3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29600" y="18288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A538F2A-5E50-0E43-B7E8-6D86C764FF4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14058" y="18288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AD89C68-32AD-9145-89D7-AC796B81885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442858" y="1828800"/>
            <a:ext cx="914400" cy="9144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775193E-735C-8F4B-A4B8-875D4D9C21B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71658" y="18288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C4230C21-6411-1548-91AC-F82DCA5B28C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100458" y="1828800"/>
            <a:ext cx="91440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7CCC3D5-BB15-714A-8C7D-AD72F3602392}"/>
              </a:ext>
            </a:extLst>
          </p:cNvPr>
          <p:cNvSpPr txBox="1"/>
          <p:nvPr/>
        </p:nvSpPr>
        <p:spPr>
          <a:xfrm rot="16200000">
            <a:off x="2218262" y="123310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Segment=4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F39992-C943-A54E-A99D-6A39EAEC1892}"/>
              </a:ext>
            </a:extLst>
          </p:cNvPr>
          <p:cNvSpPr txBox="1"/>
          <p:nvPr/>
        </p:nvSpPr>
        <p:spPr>
          <a:xfrm rot="16200000">
            <a:off x="2218262" y="214750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Segment=5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EB3D27-19D0-7747-ADFF-B3B4E372890B}"/>
              </a:ext>
            </a:extLst>
          </p:cNvPr>
          <p:cNvSpPr txBox="1"/>
          <p:nvPr/>
        </p:nvSpPr>
        <p:spPr>
          <a:xfrm rot="16200000">
            <a:off x="2218262" y="307733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Segment=6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BBC0571E-F869-3249-9A68-FA89FA4E934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00458" y="2743200"/>
            <a:ext cx="914400" cy="9144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744A1BF5-298E-D548-AE33-767DDD7B01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278483" y="2747218"/>
            <a:ext cx="914400" cy="9144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ADEC00EA-15FD-A549-A5C2-A2A23805EB3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442858" y="2743200"/>
            <a:ext cx="914400" cy="9144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0EC7FFD7-C80F-ED47-9C7B-497DFD928D3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614058" y="27463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B33B460-915E-ED4E-B9AC-0E8314B33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278694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5CAA9E-D213-D841-AC53-04E78F158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0" y="1278694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9A95B9-5B30-7446-8765-F04502E5D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0" y="12786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9719F7-3201-7140-B7A9-3EFCF15E9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1278694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901F33-BD1F-6F4B-974D-5573F1737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6400" y="1278694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5DA93A-C601-3949-9B2F-651D36B9E4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0800" y="1278694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1C57D9-8CBE-7D47-B781-E497A2131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5200" y="1278694"/>
            <a:ext cx="914400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6B70241-4FCF-AE4E-88BC-1A7338D8C1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0" y="1278694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D76B740-30A5-C244-90AC-37F5CFE1AD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315310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B9F8D5F-403B-BE42-B01D-F158A28D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43200" y="315310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E81EF7-FD3E-B740-B5D1-592ED0AA3D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57600" y="315310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754250-A1A6-FF46-9596-DA9D70F67A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72000" y="31531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339B6D-DEA1-D049-92F9-9DC382064C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6400" y="31531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70F6CD4-0D10-AB49-B987-F816E05998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00800" y="31531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BA964CF-2F09-2E4B-A3D7-899B1C29C4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15200" y="31531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42C46AD-9869-3344-B889-51EA9E1F44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29600" y="315310"/>
            <a:ext cx="914400" cy="91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5E89906-B057-6E45-B923-1CF69D4C4DF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28800" y="3083067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5014335-6BE0-CB4B-977B-C309CCDBDE9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3083067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7D6E4A-2CEF-1D46-A0BC-4718BD008D8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657600" y="3083067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D087F3-F5F8-E645-A97C-4DAB295FB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72000" y="3083067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232656F-FBC4-3C49-A6A8-E59D78EEED6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86400" y="3083067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158A5A-9EE4-B647-B3C7-71BA09AA98E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400800" y="3083067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EA914E1-4F9E-1740-962E-77148BD1B8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15200" y="3083067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7F7ECC7-9DE7-2844-9E19-915F3B66AEE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29600" y="3083067"/>
            <a:ext cx="914400" cy="91440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9614BDB6-53A4-5A4A-BFB5-CDF96F6AEC3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32755" y="3083067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D23959DD-BEBE-3846-A07E-CF76E12A9AC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32755" y="1278694"/>
            <a:ext cx="914400" cy="91440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B3F0979-7A36-C141-9E17-27946375646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32755" y="315310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F6C6EA-25B4-0644-98BA-83B92773C1DC}"/>
              </a:ext>
            </a:extLst>
          </p:cNvPr>
          <p:cNvCxnSpPr>
            <a:cxnSpLocks/>
          </p:cNvCxnSpPr>
          <p:nvPr/>
        </p:nvCxnSpPr>
        <p:spPr>
          <a:xfrm>
            <a:off x="1828800" y="4015664"/>
            <a:ext cx="7315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07ABB0-BEC2-E541-8C28-4873F66132F4}"/>
              </a:ext>
            </a:extLst>
          </p:cNvPr>
          <p:cNvSpPr txBox="1"/>
          <p:nvPr/>
        </p:nvSpPr>
        <p:spPr>
          <a:xfrm>
            <a:off x="1034917" y="403679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9E73CA-3C2E-C842-A1DA-C685D1B59C67}"/>
              </a:ext>
            </a:extLst>
          </p:cNvPr>
          <p:cNvSpPr txBox="1"/>
          <p:nvPr/>
        </p:nvSpPr>
        <p:spPr>
          <a:xfrm>
            <a:off x="3818539" y="3981470"/>
            <a:ext cx="3335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Image Vectorization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4F99E57F-E082-DC48-8FD4-E5E2DCC2D49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828800" y="2177716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1854E5F-A048-2D4C-9315-C8667B3B7A8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43200" y="2177716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CED9777-48D3-0C47-8D42-158F6DAB419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657600" y="2177716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C936224-8057-5F43-ABBA-092EAE921B6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572000" y="2177716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F30D524-467F-F046-B871-4F2ABF00B29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486400" y="2177716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ABDAE46-885B-764B-97FF-881A5EFC30F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400800" y="2177716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FCB1C51-D0AC-8342-9E15-AF98A511527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315200" y="2177716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1E2590D-146B-B84D-80CF-77043CCB609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229600" y="2177716"/>
            <a:ext cx="914400" cy="914400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E71D28F6-A86F-DD4A-AAF9-4C8A09D7DD4F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832755" y="21777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82028E1-8298-2540-B321-3C3E068C21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17" y="914400"/>
            <a:ext cx="97155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BEC7F61-098D-C04A-9176-74F008577A6E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800" y="2757923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5BD2ED7-4A96-8949-87B1-BB4C2B7A91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63459" y="1830175"/>
            <a:ext cx="943510" cy="88800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31D54D67-43D6-CB41-82BE-CE667CD470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8717" y="3647307"/>
            <a:ext cx="971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2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114895F7-AAC0-5747-A5AE-74D6834D3BD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3090" y="3421972"/>
            <a:ext cx="13716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D2566F5-5C7B-D844-82FB-ACC99C29ED1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5739" y="3421972"/>
            <a:ext cx="13716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08F89B2-6832-444F-B7DE-1B654C6E2DD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4103" y="3421972"/>
            <a:ext cx="13716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7E13825-DAF4-1344-93D4-01184C48E70C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3144" y="3421972"/>
            <a:ext cx="13716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BDBB8CE-407C-974D-A1CD-BDBD44019AD1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588" y="2514600"/>
            <a:ext cx="1371600" cy="914400"/>
          </a:xfrm>
          <a:prstGeom prst="rect">
            <a:avLst/>
          </a:prstGeom>
        </p:spPr>
      </p:pic>
      <p:pic>
        <p:nvPicPr>
          <p:cNvPr id="42" name="Picture 41" descr="Chart, radar chart&#10;&#10;Description automatically generated">
            <a:extLst>
              <a:ext uri="{FF2B5EF4-FFF2-40B4-BE49-F238E27FC236}">
                <a16:creationId xmlns:a16="http://schemas.microsoft.com/office/drawing/2014/main" id="{8FFCD4F0-8597-4141-9263-4F05CD194BAC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511237" y="2514600"/>
            <a:ext cx="1371600" cy="914400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CB6675C6-71CD-604C-B988-DC4E0986C53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619601" y="2514600"/>
            <a:ext cx="1371600" cy="914400"/>
          </a:xfrm>
          <a:prstGeom prst="rect">
            <a:avLst/>
          </a:prstGeom>
        </p:spPr>
      </p:pic>
      <p:pic>
        <p:nvPicPr>
          <p:cNvPr id="44" name="Picture 43" descr="Chart&#10;&#10;Description automatically generated">
            <a:extLst>
              <a:ext uri="{FF2B5EF4-FFF2-40B4-BE49-F238E27FC236}">
                <a16:creationId xmlns:a16="http://schemas.microsoft.com/office/drawing/2014/main" id="{75DAADF3-C280-474D-8725-BB9849C3B802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668642" y="2514600"/>
            <a:ext cx="13716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34D5A2E-D9F5-E24E-B55F-B4DB0A438F20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08778" y="3421972"/>
            <a:ext cx="1371600" cy="914400"/>
          </a:xfrm>
          <a:prstGeom prst="rect">
            <a:avLst/>
          </a:prstGeom>
        </p:spPr>
      </p:pic>
      <p:pic>
        <p:nvPicPr>
          <p:cNvPr id="46" name="Picture 4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EA765655-B672-DF41-A266-78AB105915B2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224276" y="2514600"/>
            <a:ext cx="13716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C7A2BF5-2FC7-4D4A-8794-B5D026467DEC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24276" y="1519081"/>
            <a:ext cx="13716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C632531-4288-EA42-805C-8184C5589265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88588" y="1519081"/>
            <a:ext cx="13716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683755E-8978-214C-A93F-8E7127467686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11237" y="1519081"/>
            <a:ext cx="13716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770F7D9-6EFB-BF44-A0A7-AD49BD70AAB3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19601" y="1519081"/>
            <a:ext cx="13716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E289090-CB8B-814D-AD42-561470440DEE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68642" y="1519081"/>
            <a:ext cx="13716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80037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79178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73958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FE52-ACA6-6843-BF5C-71878926BE4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88500" y="2495550"/>
            <a:ext cx="1124712" cy="84353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9506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urner&#10;&#10;Description automatically generated">
            <a:extLst>
              <a:ext uri="{FF2B5EF4-FFF2-40B4-BE49-F238E27FC236}">
                <a16:creationId xmlns:a16="http://schemas.microsoft.com/office/drawing/2014/main" id="{1C223143-20EB-CB40-9F40-F51B0DBA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67" y="2049583"/>
            <a:ext cx="1188720" cy="118872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6" name="Picture 15" descr="A picture containing light, traffic, wire, black&#10;&#10;Description automatically generated">
            <a:extLst>
              <a:ext uri="{FF2B5EF4-FFF2-40B4-BE49-F238E27FC236}">
                <a16:creationId xmlns:a16="http://schemas.microsoft.com/office/drawing/2014/main" id="{464ABC1E-8C1A-FE42-A44A-EE904410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52" y="2271392"/>
            <a:ext cx="1188720" cy="1188720"/>
          </a:xfrm>
          <a:prstGeom prst="rect">
            <a:avLst/>
          </a:prstGeom>
        </p:spPr>
      </p:pic>
      <p:pic>
        <p:nvPicPr>
          <p:cNvPr id="18" name="Picture 17" descr="A close-up of a cross&#10;&#10;Description automatically generated with low confidence">
            <a:extLst>
              <a:ext uri="{FF2B5EF4-FFF2-40B4-BE49-F238E27FC236}">
                <a16:creationId xmlns:a16="http://schemas.microsoft.com/office/drawing/2014/main" id="{3EE807FD-8091-9A4B-AF7B-BC07541A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554" y="2271392"/>
            <a:ext cx="1188720" cy="1188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88889D-2E1F-574F-B24E-DB08D0C8A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47" y="2271392"/>
            <a:ext cx="1188720" cy="1188720"/>
          </a:xfrm>
          <a:prstGeom prst="rect">
            <a:avLst/>
          </a:prstGeom>
        </p:spPr>
      </p:pic>
      <p:pic>
        <p:nvPicPr>
          <p:cNvPr id="22" name="Picture 21" descr="A picture containing transport, cable&#10;&#10;Description automatically generated">
            <a:extLst>
              <a:ext uri="{FF2B5EF4-FFF2-40B4-BE49-F238E27FC236}">
                <a16:creationId xmlns:a16="http://schemas.microsoft.com/office/drawing/2014/main" id="{9C0CC42F-99ED-6041-93F1-D52A1B724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797" y="2271392"/>
            <a:ext cx="1188720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1718BE-C2F6-894B-8C5E-5D08C1083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461" y="2271392"/>
            <a:ext cx="1188720" cy="118872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EABCE4-397B-624E-B157-0F1D8F8C5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52" y="3329992"/>
            <a:ext cx="1188720" cy="11887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A48476-354F-9745-AB2C-E46D3B67F4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0554" y="3329992"/>
            <a:ext cx="1188720" cy="11887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FFCDBB5-2418-5F48-ADA0-5F36F5A80F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047" y="3329992"/>
            <a:ext cx="1188720" cy="118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4F6BAA-8EAA-9140-9BBF-1B3F09FFE4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43797" y="3329992"/>
            <a:ext cx="1188720" cy="11887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CAC9E06-EB44-DE4E-AB3C-4CF20239EC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9461" y="3329992"/>
            <a:ext cx="1188720" cy="118872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48DBAB4-F8F8-8447-979D-AB214D4DEA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0652" y="1231201"/>
            <a:ext cx="1188720" cy="118872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DCA214A6-6BCE-654D-B7AB-EE0A38CEE8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10554" y="1231201"/>
            <a:ext cx="1188720" cy="118872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CE1A167-469C-FC4D-8620-38D5C38B20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48047" y="1231201"/>
            <a:ext cx="1188720" cy="11887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C4E54C2-A640-AB4A-876C-4B4676A0FF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43797" y="1231201"/>
            <a:ext cx="1188720" cy="118872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F15C130-1162-4045-83C2-D3060203F0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09461" y="1231201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40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6BBFB8-58D7-C243-986C-980DEC60B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5524" y="3222703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4EAA79-E090-9741-88A5-B481B4E9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796" y="3222703"/>
            <a:ext cx="1097280" cy="10972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DD5CCC-EDD2-9842-A158-775E76CDE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71" y="3222703"/>
            <a:ext cx="1097280" cy="109728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DFA245E-F4FD-C643-B354-C9AC2599D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343" y="3222703"/>
            <a:ext cx="1097280" cy="10972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2A599AE-2268-B540-8131-292F878A75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20612" y="3222703"/>
            <a:ext cx="1097280" cy="109728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C76C41CA-DA24-1941-AE90-38A2042679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8513" y="2089737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729E19-26A1-4C42-96A3-A1627F8E6F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5524" y="2107583"/>
            <a:ext cx="1097280" cy="1097280"/>
          </a:xfrm>
          <a:prstGeom prst="rect">
            <a:avLst/>
          </a:prstGeom>
        </p:spPr>
      </p:pic>
      <p:pic>
        <p:nvPicPr>
          <p:cNvPr id="38" name="Picture 37" descr="A picture containing nature&#10;&#10;Description automatically generated">
            <a:extLst>
              <a:ext uri="{FF2B5EF4-FFF2-40B4-BE49-F238E27FC236}">
                <a16:creationId xmlns:a16="http://schemas.microsoft.com/office/drawing/2014/main" id="{A739357F-923F-CB4B-9B4E-CC7314E147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1796" y="2107583"/>
            <a:ext cx="1097280" cy="1097280"/>
          </a:xfrm>
          <a:prstGeom prst="rect">
            <a:avLst/>
          </a:prstGeom>
        </p:spPr>
      </p:pic>
      <p:pic>
        <p:nvPicPr>
          <p:cNvPr id="40" name="Picture 39" descr="A picture containing nature&#10;&#10;Description automatically generated">
            <a:extLst>
              <a:ext uri="{FF2B5EF4-FFF2-40B4-BE49-F238E27FC236}">
                <a16:creationId xmlns:a16="http://schemas.microsoft.com/office/drawing/2014/main" id="{15C856BA-A04B-614E-AEC1-B8572DCF7F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8071" y="2107583"/>
            <a:ext cx="1097280" cy="1097280"/>
          </a:xfrm>
          <a:prstGeom prst="rect">
            <a:avLst/>
          </a:prstGeom>
        </p:spPr>
      </p:pic>
      <p:pic>
        <p:nvPicPr>
          <p:cNvPr id="42" name="Picture 41" descr="A picture containing nature, several&#10;&#10;Description automatically generated">
            <a:extLst>
              <a:ext uri="{FF2B5EF4-FFF2-40B4-BE49-F238E27FC236}">
                <a16:creationId xmlns:a16="http://schemas.microsoft.com/office/drawing/2014/main" id="{3552C212-175D-F34E-8107-5264201172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94343" y="2107583"/>
            <a:ext cx="1097280" cy="1097280"/>
          </a:xfrm>
          <a:prstGeom prst="rect">
            <a:avLst/>
          </a:prstGeom>
        </p:spPr>
      </p:pic>
      <p:pic>
        <p:nvPicPr>
          <p:cNvPr id="44" name="Picture 43" descr="Map&#10;&#10;Description automatically generated">
            <a:extLst>
              <a:ext uri="{FF2B5EF4-FFF2-40B4-BE49-F238E27FC236}">
                <a16:creationId xmlns:a16="http://schemas.microsoft.com/office/drawing/2014/main" id="{7472FB00-17AA-BA4E-BE81-08B03A12FE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0612" y="2107583"/>
            <a:ext cx="1097280" cy="109728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439792A-436E-3144-8042-DBBC895347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5524" y="992457"/>
            <a:ext cx="1097280" cy="109728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B9BDC61-0698-5940-A82C-6BAD5C0BF3F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1796" y="992457"/>
            <a:ext cx="1097280" cy="109728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10E8F55-1EEC-8D46-B51F-CF970B6C1E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71" y="992457"/>
            <a:ext cx="1097280" cy="109728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0EB9EA5-EFEE-5F43-81BE-3B1CAF158A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94343" y="992457"/>
            <a:ext cx="1097280" cy="109728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0C56A35-4EBF-9D46-9109-A26D425A45E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20612" y="992457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26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5A2E27-7721-2449-BB88-40738005844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52" y="2149653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893E5-B715-1A4F-86AF-AC5EE062B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0925" y="3226190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72AB9B-D7CF-444A-926D-FF9C4757A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7234" y="3226190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B37261-50EE-E448-BED4-4C0812512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4922" y="3226190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2CCB14C-F55D-1D45-95C8-55A045EEA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1227" y="3226190"/>
            <a:ext cx="1097280" cy="10972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04FD72C-A6DC-9B49-98E9-6AAAE8F66D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4090" y="3226190"/>
            <a:ext cx="1097280" cy="1097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B1091B-2FC6-3246-BECA-FA5FCC017AB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314090" y="2128910"/>
            <a:ext cx="1097280" cy="1097280"/>
          </a:xfrm>
          <a:prstGeom prst="rect">
            <a:avLst/>
          </a:prstGeom>
        </p:spPr>
      </p:pic>
      <p:pic>
        <p:nvPicPr>
          <p:cNvPr id="22" name="Picture 21" descr="Chart, sunburst chart&#10;&#10;Description automatically generated">
            <a:extLst>
              <a:ext uri="{FF2B5EF4-FFF2-40B4-BE49-F238E27FC236}">
                <a16:creationId xmlns:a16="http://schemas.microsoft.com/office/drawing/2014/main" id="{93FAB2CD-9E10-C94A-B20D-57E2275A8A40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51227" y="2128910"/>
            <a:ext cx="1097280" cy="1097280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1EC73D2D-106A-374D-9F82-ABC58541DA5C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564922" y="2128910"/>
            <a:ext cx="1097280" cy="1097280"/>
          </a:xfrm>
          <a:prstGeom prst="rect">
            <a:avLst/>
          </a:prstGeom>
        </p:spPr>
      </p:pic>
      <p:pic>
        <p:nvPicPr>
          <p:cNvPr id="37" name="Picture 36" descr="A picture containing orange&#10;&#10;Description automatically generated">
            <a:extLst>
              <a:ext uri="{FF2B5EF4-FFF2-40B4-BE49-F238E27FC236}">
                <a16:creationId xmlns:a16="http://schemas.microsoft.com/office/drawing/2014/main" id="{38FE624E-6AA1-AF41-BC75-329FCF24DD51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737234" y="2128910"/>
            <a:ext cx="1097280" cy="1097280"/>
          </a:xfrm>
          <a:prstGeom prst="rect">
            <a:avLst/>
          </a:prstGeom>
        </p:spPr>
      </p:pic>
      <p:pic>
        <p:nvPicPr>
          <p:cNvPr id="41" name="Picture 40" descr="A picture containing citrus, orange, half&#10;&#10;Description automatically generated">
            <a:extLst>
              <a:ext uri="{FF2B5EF4-FFF2-40B4-BE49-F238E27FC236}">
                <a16:creationId xmlns:a16="http://schemas.microsoft.com/office/drawing/2014/main" id="{FE726478-8BC7-4548-9DEC-F56E260759EC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850925" y="2128910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EA643D1-6FF6-4E44-B536-B1217DBD35C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4090" y="1031630"/>
            <a:ext cx="1097280" cy="109728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1500430-642E-AE47-8CA9-9D814AD486BE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51227" y="1031630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5159BD2-01D8-8244-857E-E0FF8D3A2970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4922" y="1031630"/>
            <a:ext cx="1097280" cy="109728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E051EC31-1AA7-B947-B9FC-8A38E18D88D0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7234" y="1031630"/>
            <a:ext cx="1097280" cy="10972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82E5A7F-2155-6045-8DE7-835A3CC53179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50925" y="103163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6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562480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6542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802775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B2199-7CD9-E346-A2CC-14E8717C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70" y="2175802"/>
            <a:ext cx="1097280" cy="109728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4478D76-B36D-0A4B-8D9F-C8C990C2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50" y="2175802"/>
            <a:ext cx="1097280" cy="109728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CA07BBA9-0408-BC41-AD09-E8241FB6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19" y="2175802"/>
            <a:ext cx="1097280" cy="1097280"/>
          </a:xfrm>
          <a:prstGeom prst="rect">
            <a:avLst/>
          </a:prstGeom>
        </p:spPr>
      </p:pic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AB01560A-389E-6D49-9C03-8D00E81D0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28" y="2175802"/>
            <a:ext cx="1097280" cy="1097280"/>
          </a:xfrm>
          <a:prstGeom prst="rect">
            <a:avLst/>
          </a:prstGeom>
        </p:spPr>
      </p:pic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33FAD997-0887-D441-8639-668C8DE39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196" y="2175802"/>
            <a:ext cx="1097280" cy="10972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1DF07C7-5BBA-9D43-BDEB-E8EA154766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2370" y="3273082"/>
            <a:ext cx="1097280" cy="104138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0DE0B96-B766-E44F-B018-E5634A5702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2950" y="3273082"/>
            <a:ext cx="1097280" cy="104138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B28F093-FEBA-C04A-8A38-5F5BCBA9AF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4919" y="3273082"/>
            <a:ext cx="1097280" cy="104138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0BDEECB-B114-3844-9A1B-BD51C55D3F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7228" y="3273082"/>
            <a:ext cx="1097280" cy="104138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23ED8A0-2B3D-254E-97A0-B6FFAAC6BC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39196" y="3273082"/>
            <a:ext cx="1097280" cy="1041386"/>
          </a:xfrm>
          <a:prstGeom prst="rect">
            <a:avLst/>
          </a:prstGeom>
        </p:spPr>
      </p:pic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E3BE470F-AB26-754D-82CD-A99B004F5C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24728" y="2254337"/>
            <a:ext cx="1097280" cy="1039993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F8EE653-EFC0-C94A-976A-3198898157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02370" y="1078522"/>
            <a:ext cx="1097280" cy="1041386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360BAE9-29FA-5B46-B1BC-E3F97AC600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2950" y="1078522"/>
            <a:ext cx="1097280" cy="1041387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6F0167D-7004-C44B-87CF-C3A2F2F9DFCF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4919" y="1078522"/>
            <a:ext cx="1097280" cy="109345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F17CC88-CD1E-BE41-A344-777B2D20487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7228" y="1078522"/>
            <a:ext cx="1097280" cy="1041387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30C7D97-AA98-3140-80A4-84DDF91657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39196" y="1078522"/>
            <a:ext cx="1097280" cy="10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36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21670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15911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1591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1591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14948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15911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714256-77F5-C44D-A3CC-4F7FD318A6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2" y="3108960"/>
            <a:ext cx="1097280" cy="10972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0264F8-C8C7-354E-AFD2-C84C4B0AEED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065" y="3108960"/>
            <a:ext cx="1097280" cy="10972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0CF1F-3042-3444-91A8-7E9C1A74AEC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927" y="3108960"/>
            <a:ext cx="1097280" cy="10972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951D595-EEA2-1B4A-A6F5-F9A1A120D42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0130" y="3108960"/>
            <a:ext cx="1097280" cy="10972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79B69AB-D3F3-3042-AEB5-D6DDB0F23443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4090" y="3108960"/>
            <a:ext cx="1097280" cy="1097280"/>
          </a:xfrm>
          <a:prstGeom prst="rect">
            <a:avLst/>
          </a:prstGeom>
        </p:spPr>
      </p:pic>
      <p:pic>
        <p:nvPicPr>
          <p:cNvPr id="18" name="Picture 17" descr="A picture containing text, clock, vector graphics, clipart&#10;&#10;Description automatically generated">
            <a:extLst>
              <a:ext uri="{FF2B5EF4-FFF2-40B4-BE49-F238E27FC236}">
                <a16:creationId xmlns:a16="http://schemas.microsoft.com/office/drawing/2014/main" id="{D72DDF09-D503-E443-B531-EF6DC9C6FE4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22283" y="2058160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03658E-23EF-684B-959D-179CB623B820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314090" y="2011680"/>
            <a:ext cx="1097280" cy="10972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039C81-A2A2-1443-B84E-6B2A38ABB1BA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130" y="2011680"/>
            <a:ext cx="1097280" cy="1097280"/>
          </a:xfrm>
          <a:prstGeom prst="rect">
            <a:avLst/>
          </a:prstGeom>
        </p:spPr>
      </p:pic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88211DF9-93BC-1245-81DC-07E64B7D8AC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564927" y="2011680"/>
            <a:ext cx="1097280" cy="1097280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081F636-38E8-CB4D-ADDE-C605646D323F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702065" y="2011680"/>
            <a:ext cx="1097280" cy="1097280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EC49D0EE-EE38-D340-9EB5-D5FAF22FDFD3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839202" y="2011680"/>
            <a:ext cx="1097280" cy="10972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03B8A95-6D37-A145-A142-CE2803E20636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4090" y="914400"/>
            <a:ext cx="1097280" cy="109728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4F4C5C6-5A4E-C44A-9D5E-E75E701D90AF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30130" y="914400"/>
            <a:ext cx="1097280" cy="10972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7C16AC4-3DA7-1A47-97A6-51D6BFA8F4F6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4927" y="914400"/>
            <a:ext cx="1097280" cy="109728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77A8F743-BF62-5F4F-8B78-110BF8207D05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2065" y="914400"/>
            <a:ext cx="1097280" cy="109728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4594A23-0683-9B4E-A8F4-B60D18944F85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39202" y="9144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87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76278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770541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03399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37476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52906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0E04CF-69EA-8842-B186-B6F52EA90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2" y="3212126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2D55B32-4089-E44A-9119-103AE8B08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064" y="3212126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575800-3EAB-BB41-9B26-9AF5E2EB2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928" y="3212126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75E54AC-4391-BD4C-9E47-85565CEB7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7785" y="3212126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D8B3F60-3C20-D948-BB58-6714384B1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2366" y="3212126"/>
            <a:ext cx="1097280" cy="1097280"/>
          </a:xfrm>
          <a:prstGeom prst="rect">
            <a:avLst/>
          </a:prstGeom>
        </p:spPr>
      </p:pic>
      <p:pic>
        <p:nvPicPr>
          <p:cNvPr id="17" name="Picture 16" descr="A picture containing dark&#10;&#10;Description automatically generated">
            <a:extLst>
              <a:ext uri="{FF2B5EF4-FFF2-40B4-BE49-F238E27FC236}">
                <a16:creationId xmlns:a16="http://schemas.microsoft.com/office/drawing/2014/main" id="{D3A2BFAF-6653-B347-B080-396885E7D0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2366" y="2098429"/>
            <a:ext cx="1097280" cy="1097280"/>
          </a:xfrm>
          <a:prstGeom prst="rect">
            <a:avLst/>
          </a:prstGeom>
        </p:spPr>
      </p:pic>
      <p:pic>
        <p:nvPicPr>
          <p:cNvPr id="20" name="Picture 19" descr="A picture containing toy, dark&#10;&#10;Description automatically generated">
            <a:extLst>
              <a:ext uri="{FF2B5EF4-FFF2-40B4-BE49-F238E27FC236}">
                <a16:creationId xmlns:a16="http://schemas.microsoft.com/office/drawing/2014/main" id="{E7494FAF-809E-2445-8158-4F6DA5642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7785" y="2098429"/>
            <a:ext cx="1097280" cy="1097280"/>
          </a:xfrm>
          <a:prstGeom prst="rect">
            <a:avLst/>
          </a:prstGeom>
        </p:spPr>
      </p:pic>
      <p:pic>
        <p:nvPicPr>
          <p:cNvPr id="22" name="Picture 21" descr="A picture containing toy, LEGO, light, dark&#10;&#10;Description automatically generated">
            <a:extLst>
              <a:ext uri="{FF2B5EF4-FFF2-40B4-BE49-F238E27FC236}">
                <a16:creationId xmlns:a16="http://schemas.microsoft.com/office/drawing/2014/main" id="{DD292DB8-3F7C-EC44-9456-B835244A59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4928" y="2098429"/>
            <a:ext cx="1097280" cy="1097280"/>
          </a:xfrm>
          <a:prstGeom prst="rect">
            <a:avLst/>
          </a:prstGeom>
        </p:spPr>
      </p:pic>
      <p:pic>
        <p:nvPicPr>
          <p:cNvPr id="25" name="Picture 24" descr="A close-up of a cat&#10;&#10;Description automatically generated with low confidence">
            <a:extLst>
              <a:ext uri="{FF2B5EF4-FFF2-40B4-BE49-F238E27FC236}">
                <a16:creationId xmlns:a16="http://schemas.microsoft.com/office/drawing/2014/main" id="{18752F91-1458-1548-88D5-DCFEAB7CBB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2064" y="2098429"/>
            <a:ext cx="1097280" cy="1097280"/>
          </a:xfrm>
          <a:prstGeom prst="rect">
            <a:avLst/>
          </a:prstGeom>
        </p:spPr>
      </p:pic>
      <p:pic>
        <p:nvPicPr>
          <p:cNvPr id="37" name="Picture 36" descr="A picture containing snow, toy&#10;&#10;Description automatically generated">
            <a:extLst>
              <a:ext uri="{FF2B5EF4-FFF2-40B4-BE49-F238E27FC236}">
                <a16:creationId xmlns:a16="http://schemas.microsoft.com/office/drawing/2014/main" id="{D71652B5-78B6-C44A-87EE-8F8E14DDCC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9202" y="2098429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F36B659-3A90-5B42-860F-02A940B6C5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2366" y="984738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DE406D4-F161-CA4B-9DCE-AF9CA1930D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27785" y="984738"/>
            <a:ext cx="1097280" cy="109728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2F68E6-C554-6C46-B386-9C9C5F1CD0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64928" y="984738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17051BF-691F-9B4A-B5D6-90346DADA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02064" y="984738"/>
            <a:ext cx="1097280" cy="1097280"/>
          </a:xfrm>
          <a:prstGeom prst="rect">
            <a:avLst/>
          </a:prstGeom>
        </p:spPr>
      </p:pic>
      <p:pic>
        <p:nvPicPr>
          <p:cNvPr id="56" name="Picture 55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2E932536-2343-3240-AFEE-2E346683D59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32918" y="2114192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8563B7E-9005-D44F-9BC2-57ABE03009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39202" y="984738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08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67F2273-3C0F-0740-AE5C-F86F4A727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3213" y="3222700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5A94F57-71E8-6247-80E3-EDC709C78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794" y="3222700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54CE078-16B3-F343-8C62-2EDF4D705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6" y="3222700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20CAF4-4E02-CC46-ACD0-A6F285901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6644" y="3222700"/>
            <a:ext cx="1097280" cy="1097280"/>
          </a:xfrm>
          <a:prstGeom prst="rect">
            <a:avLst/>
          </a:prstGeom>
        </p:spPr>
      </p:pic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BBD6F9D-C512-164A-A25B-DBE64CEE71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0707" y="2127038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8F1D75-5506-854D-8EA9-B9AA3D7AB3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2918" y="3222700"/>
            <a:ext cx="1097280" cy="1097280"/>
          </a:xfrm>
          <a:prstGeom prst="rect">
            <a:avLst/>
          </a:prstGeom>
        </p:spPr>
      </p:pic>
      <p:pic>
        <p:nvPicPr>
          <p:cNvPr id="22" name="Picture 21" descr="A close-up of some puzzle pieces&#10;&#10;Description automatically generated with low confidence">
            <a:extLst>
              <a:ext uri="{FF2B5EF4-FFF2-40B4-BE49-F238E27FC236}">
                <a16:creationId xmlns:a16="http://schemas.microsoft.com/office/drawing/2014/main" id="{8CED5F5E-81CA-C341-9279-43F0DE5311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1794" y="2185638"/>
            <a:ext cx="1097280" cy="1097280"/>
          </a:xfrm>
          <a:prstGeom prst="rect">
            <a:avLst/>
          </a:prstGeom>
        </p:spPr>
      </p:pic>
      <p:pic>
        <p:nvPicPr>
          <p:cNvPr id="25" name="Picture 24" descr="A picture containing toy&#10;&#10;Description automatically generated">
            <a:extLst>
              <a:ext uri="{FF2B5EF4-FFF2-40B4-BE49-F238E27FC236}">
                <a16:creationId xmlns:a16="http://schemas.microsoft.com/office/drawing/2014/main" id="{9780ECE6-CF07-1F41-AD11-FFE21D7CDC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3213" y="2185638"/>
            <a:ext cx="1097280" cy="1097280"/>
          </a:xfrm>
          <a:prstGeom prst="rect">
            <a:avLst/>
          </a:prstGeom>
        </p:spPr>
      </p:pic>
      <p:pic>
        <p:nvPicPr>
          <p:cNvPr id="37" name="Picture 36" descr="A close-up of a world map&#10;&#10;Description automatically generated with medium confidence">
            <a:extLst>
              <a:ext uri="{FF2B5EF4-FFF2-40B4-BE49-F238E27FC236}">
                <a16:creationId xmlns:a16="http://schemas.microsoft.com/office/drawing/2014/main" id="{449F7796-66E2-1D4B-ACA4-B9F9E219D4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8066" y="2185638"/>
            <a:ext cx="1097280" cy="1097280"/>
          </a:xfrm>
          <a:prstGeom prst="rect">
            <a:avLst/>
          </a:prstGeom>
        </p:spPr>
      </p:pic>
      <p:pic>
        <p:nvPicPr>
          <p:cNvPr id="41" name="Picture 40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A19A118B-288B-844E-9126-683F64222D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16644" y="2185638"/>
            <a:ext cx="1097280" cy="1097280"/>
          </a:xfrm>
          <a:prstGeom prst="rect">
            <a:avLst/>
          </a:prstGeom>
        </p:spPr>
      </p:pic>
      <p:pic>
        <p:nvPicPr>
          <p:cNvPr id="45" name="Picture 44" descr="Map&#10;&#10;Description automatically generated">
            <a:extLst>
              <a:ext uri="{FF2B5EF4-FFF2-40B4-BE49-F238E27FC236}">
                <a16:creationId xmlns:a16="http://schemas.microsoft.com/office/drawing/2014/main" id="{5D43433E-9F97-0144-8D26-4629A5EDDE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2918" y="2185638"/>
            <a:ext cx="1097280" cy="109728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E8D1C56-463F-C541-985A-F11290FC61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3213" y="1115120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6AED0BE-4296-1C48-8AC9-304C9E521D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1794" y="1115120"/>
            <a:ext cx="1097280" cy="109728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0464FE3-7AF1-C945-B10F-704FF32968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66" y="1115120"/>
            <a:ext cx="1097280" cy="10972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07F26B0-DB75-B84E-ADC9-4288CDEA81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16644" y="1115120"/>
            <a:ext cx="1097280" cy="109728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AEE948F-692A-6B45-A43B-9945F6B24CE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42918" y="111512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05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00D70E-7DD3-4944-A3BB-B2D81D11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3221" y="3222701"/>
            <a:ext cx="1097280" cy="10972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5E9F8F0-24FF-A744-B0E6-72830022F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643" y="3222701"/>
            <a:ext cx="1097280" cy="10972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4BDE53-6A6D-1D4D-98F9-A41F980C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8" y="3222701"/>
            <a:ext cx="1097280" cy="10972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51A926E-C6D6-464C-A530-D8BC4FEBE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5495" y="3222701"/>
            <a:ext cx="1097280" cy="10972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2BF378D-6EF0-9045-A7AD-C249735CEE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2920" y="3222701"/>
            <a:ext cx="1097280" cy="109728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8D7963A-FA40-074A-96CE-6FDA14BE06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9545" y="2125421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E16750-32CB-BA45-9705-F78A800C3F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3221" y="2107578"/>
            <a:ext cx="1097280" cy="10972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7215BF-7E7A-9C45-A30C-2575C92ECA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643" y="2107578"/>
            <a:ext cx="1097280" cy="1097280"/>
          </a:xfrm>
          <a:prstGeom prst="rect">
            <a:avLst/>
          </a:prstGeom>
        </p:spPr>
      </p:pic>
      <p:pic>
        <p:nvPicPr>
          <p:cNvPr id="26" name="Picture 25" descr="A picture containing cake, person&#10;&#10;Description automatically generated">
            <a:extLst>
              <a:ext uri="{FF2B5EF4-FFF2-40B4-BE49-F238E27FC236}">
                <a16:creationId xmlns:a16="http://schemas.microsoft.com/office/drawing/2014/main" id="{1F7D7FB9-40B0-A04A-A789-774F113017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8068" y="2107578"/>
            <a:ext cx="1097280" cy="1097280"/>
          </a:xfrm>
          <a:prstGeom prst="rect">
            <a:avLst/>
          </a:prstGeom>
        </p:spPr>
      </p:pic>
      <p:pic>
        <p:nvPicPr>
          <p:cNvPr id="39" name="Picture 38" descr="A yellow leaf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C60F907-1487-054C-9FF9-3680A59CC4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05495" y="2107578"/>
            <a:ext cx="1097280" cy="1097280"/>
          </a:xfrm>
          <a:prstGeom prst="rect">
            <a:avLst/>
          </a:prstGeom>
        </p:spPr>
      </p:pic>
      <p:pic>
        <p:nvPicPr>
          <p:cNvPr id="43" name="Picture 42" descr="Map&#10;&#10;Description automatically generated">
            <a:extLst>
              <a:ext uri="{FF2B5EF4-FFF2-40B4-BE49-F238E27FC236}">
                <a16:creationId xmlns:a16="http://schemas.microsoft.com/office/drawing/2014/main" id="{2C5E39CA-E19B-AA41-8212-E730AEB696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2920" y="2107578"/>
            <a:ext cx="1097280" cy="10972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0BCB9DE-F171-684B-B75B-8E4F034A15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3221" y="992457"/>
            <a:ext cx="1097280" cy="109728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8B40C87-DA42-BA42-9DFB-473CC16648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30643" y="992457"/>
            <a:ext cx="1097280" cy="10972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EDC2CB7-3E56-644F-A234-11AF3D97DD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68" y="992457"/>
            <a:ext cx="1097280" cy="109728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5B5BBC66-EABE-5F4A-82CF-8729259E30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5495" y="992457"/>
            <a:ext cx="1097280" cy="109728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B13FDB4-6736-B849-8BDA-8E4676DB00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42920" y="992457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60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6ED0BE-13CB-E04C-BD5B-F14083B7F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7680" y="3222704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EBA8C81-4598-1E4D-8326-917AC7AE0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4098" y="3222704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E450A46-E784-444B-B677-718000333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9" y="3222704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0809C32-FA6F-0048-95B0-6A837EA7F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7795" y="3222704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728D7AF-D359-8A47-B1ED-B457F3D83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5221" y="3222704"/>
            <a:ext cx="1097280" cy="109728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1835D3E-C049-7F4B-947C-E59A42807385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35058" y="2047367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9D966A-F7DC-124D-ADD9-B408D381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7680" y="914400"/>
            <a:ext cx="1097280" cy="10972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FB829A4-C3A0-E747-AEEE-6869C3CF9D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4098" y="914400"/>
            <a:ext cx="1097280" cy="109728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C9907411-D3D5-B648-A91F-1401BD3AC1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7680" y="2051827"/>
            <a:ext cx="1097280" cy="109728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0A4BEFE4-CEBF-F342-ABFD-7EC11BDB1F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4098" y="2051827"/>
            <a:ext cx="1097280" cy="1097280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C89B15BF-D8DB-1F4C-BE05-A11F1655DB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8069" y="2051827"/>
            <a:ext cx="1097280" cy="1097280"/>
          </a:xfrm>
          <a:prstGeom prst="rect">
            <a:avLst/>
          </a:prstGeom>
        </p:spPr>
      </p:pic>
      <p:pic>
        <p:nvPicPr>
          <p:cNvPr id="45" name="Picture 44" descr="A picture containing text&#10;&#10;Description automatically generated">
            <a:extLst>
              <a:ext uri="{FF2B5EF4-FFF2-40B4-BE49-F238E27FC236}">
                <a16:creationId xmlns:a16="http://schemas.microsoft.com/office/drawing/2014/main" id="{86AE5F7A-E2CE-844C-9896-9AE73FEC51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7795" y="2051827"/>
            <a:ext cx="1097280" cy="1097280"/>
          </a:xfrm>
          <a:prstGeom prst="rect">
            <a:avLst/>
          </a:prstGeom>
        </p:spPr>
      </p:pic>
      <p:pic>
        <p:nvPicPr>
          <p:cNvPr id="49" name="Picture 48" descr="A picture containing close&#10;&#10;Description automatically generated">
            <a:extLst>
              <a:ext uri="{FF2B5EF4-FFF2-40B4-BE49-F238E27FC236}">
                <a16:creationId xmlns:a16="http://schemas.microsoft.com/office/drawing/2014/main" id="{CC75E734-DA8C-EE4C-B3AA-562ADA2E36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65221" y="2051827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34C3A7E-6BE3-9740-8BE3-5EC9E423F1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69" y="914400"/>
            <a:ext cx="1097280" cy="109728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618D678E-E578-4F42-B8D1-F7556ECC34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27795" y="914400"/>
            <a:ext cx="1097280" cy="10972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DE77454-DAAB-D648-99F8-49CE906AF3F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65221" y="9144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9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807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498821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2417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E2E62E-D198-6545-9036-A43630B5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2301" y="3240347"/>
            <a:ext cx="1097280" cy="10859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AD9F70-3C70-D943-A484-FD140ED7C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654" y="3240347"/>
            <a:ext cx="1097280" cy="10859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C36005A-EDC5-8845-9845-2FCC22AB2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3480" y="3240347"/>
            <a:ext cx="1097280" cy="10859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D4CBD3-A968-DA4F-B5CE-38716FF97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6813" y="3240347"/>
            <a:ext cx="1097280" cy="10859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C841EC-2FFB-BA46-9215-4ACCFCB17A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1639" y="3240347"/>
            <a:ext cx="1097280" cy="1085968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D8AC61-FB7D-3041-AB10-30D2472337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8461" y="2176109"/>
            <a:ext cx="1005840" cy="97339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93507-6D96-3240-827B-74FD7F957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2301" y="2130643"/>
            <a:ext cx="1097280" cy="1097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079D0C-571D-394C-81A2-856FD2121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654" y="2130643"/>
            <a:ext cx="1097280" cy="1097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F0863-27E2-8846-B52F-CE873BB814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3480" y="2130643"/>
            <a:ext cx="1097280" cy="1097280"/>
          </a:xfrm>
          <a:prstGeom prst="rect">
            <a:avLst/>
          </a:prstGeom>
        </p:spPr>
      </p:pic>
      <p:pic>
        <p:nvPicPr>
          <p:cNvPr id="22" name="Picture 21" descr="A picture containing person, hand, orange, outdoor object&#10;&#10;Description automatically generated">
            <a:extLst>
              <a:ext uri="{FF2B5EF4-FFF2-40B4-BE49-F238E27FC236}">
                <a16:creationId xmlns:a16="http://schemas.microsoft.com/office/drawing/2014/main" id="{19AE4B0D-A24D-1F41-A96C-3ACB22576C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6813" y="2130643"/>
            <a:ext cx="1097280" cy="1097280"/>
          </a:xfrm>
          <a:prstGeom prst="rect">
            <a:avLst/>
          </a:prstGeom>
        </p:spPr>
      </p:pic>
      <p:pic>
        <p:nvPicPr>
          <p:cNvPr id="24" name="Picture 23" descr="A burning piece of wood&#10;&#10;Description automatically generated with low confidence">
            <a:extLst>
              <a:ext uri="{FF2B5EF4-FFF2-40B4-BE49-F238E27FC236}">
                <a16:creationId xmlns:a16="http://schemas.microsoft.com/office/drawing/2014/main" id="{60CF1D7E-CFAE-F94C-8958-3436B1A5A3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1639" y="2130643"/>
            <a:ext cx="1097280" cy="10972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B6F94B0-C180-0549-8DCA-2F4EB4A2BB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32301" y="1029813"/>
            <a:ext cx="1097280" cy="108596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31A97C5-F08F-114C-B6E1-7A8A22BA7A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8654" y="1029813"/>
            <a:ext cx="1097280" cy="108596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2DA6AB6-78BC-4743-826C-944E07612ED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3480" y="1029813"/>
            <a:ext cx="1097280" cy="108596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413A1A7-70C3-1F46-8AB5-41650630A7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6813" y="1029813"/>
            <a:ext cx="1097280" cy="108596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0302231-E658-E741-920D-B7683558F56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71639" y="1029813"/>
            <a:ext cx="1097280" cy="10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  <p:cxnSp>
        <p:nvCxnSpPr>
          <p:cNvPr id="7182" name="Straight Connector 7181">
            <a:extLst>
              <a:ext uri="{FF2B5EF4-FFF2-40B4-BE49-F238E27FC236}">
                <a16:creationId xmlns:a16="http://schemas.microsoft.com/office/drawing/2014/main" id="{8D7DAF5A-A4D9-7045-8EBF-C71E36693AAA}"/>
              </a:ext>
            </a:extLst>
          </p:cNvPr>
          <p:cNvCxnSpPr>
            <a:cxnSpLocks/>
          </p:cNvCxnSpPr>
          <p:nvPr/>
        </p:nvCxnSpPr>
        <p:spPr>
          <a:xfrm>
            <a:off x="2525488" y="1828800"/>
            <a:ext cx="5759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69" name="Picture 1" descr="page6image79597424">
            <a:extLst>
              <a:ext uri="{FF2B5EF4-FFF2-40B4-BE49-F238E27FC236}">
                <a16:creationId xmlns:a16="http://schemas.microsoft.com/office/drawing/2014/main" id="{DB3D1502-F1BC-8540-80B3-36A9775B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FEF0772-6529-DB4C-B127-8198E817E9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81" y="3611009"/>
            <a:ext cx="18288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13D18A-C889-6049-ADA2-DBDC73E79E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781" y="401592"/>
            <a:ext cx="1828800" cy="91440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352B9BA3-F62D-A544-AB1D-C7F7D27A20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5169" y="3601487"/>
            <a:ext cx="1828800" cy="914400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111932C5-E171-6144-A3B6-5312A0CBC3E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60" y="3601281"/>
            <a:ext cx="1828800" cy="914400"/>
          </a:xfrm>
          <a:prstGeom prst="rect">
            <a:avLst/>
          </a:prstGeom>
        </p:spPr>
      </p:pic>
      <p:pic>
        <p:nvPicPr>
          <p:cNvPr id="31" name="Picture 30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9A9FCC46-44F6-BE42-BC39-DC104FA3A5E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59584" y="3599478"/>
            <a:ext cx="18288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3695C4-BC03-BC48-83E6-313A3E7DD85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41" y="3596721"/>
            <a:ext cx="1828800" cy="914400"/>
          </a:xfrm>
          <a:prstGeom prst="rect">
            <a:avLst/>
          </a:prstGeom>
        </p:spPr>
      </p:pic>
      <p:pic>
        <p:nvPicPr>
          <p:cNvPr id="34" name="Picture 33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E91EFA52-F9B8-D541-8FF8-3DC1F7C61B0D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41781" y="4603493"/>
            <a:ext cx="1828800" cy="914400"/>
          </a:xfrm>
          <a:prstGeom prst="rect">
            <a:avLst/>
          </a:prstGeom>
        </p:spPr>
      </p:pic>
      <p:pic>
        <p:nvPicPr>
          <p:cNvPr id="35" name="Picture 34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74FB1FA9-53A4-FF44-A53B-B964F366076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475" y="4585538"/>
            <a:ext cx="1828800" cy="914400"/>
          </a:xfrm>
          <a:prstGeom prst="rect">
            <a:avLst/>
          </a:prstGeom>
        </p:spPr>
      </p:pic>
      <p:pic>
        <p:nvPicPr>
          <p:cNvPr id="36" name="Picture 35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D36B7F83-0434-8D44-A07B-D44C2CF5828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651296" y="4585538"/>
            <a:ext cx="1828800" cy="914400"/>
          </a:xfrm>
          <a:prstGeom prst="rect">
            <a:avLst/>
          </a:prstGeom>
        </p:spPr>
      </p:pic>
      <p:pic>
        <p:nvPicPr>
          <p:cNvPr id="37" name="Picture 36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83711629-C77F-4444-98B0-D91D6C3BC303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960" y="4585538"/>
            <a:ext cx="1828800" cy="914400"/>
          </a:xfrm>
          <a:prstGeom prst="rect">
            <a:avLst/>
          </a:prstGeom>
        </p:spPr>
      </p:pic>
      <p:pic>
        <p:nvPicPr>
          <p:cNvPr id="38" name="Picture 37" descr="A picture containing several&#10;&#10;Description automatically generated">
            <a:extLst>
              <a:ext uri="{FF2B5EF4-FFF2-40B4-BE49-F238E27FC236}">
                <a16:creationId xmlns:a16="http://schemas.microsoft.com/office/drawing/2014/main" id="{B09E0542-DEF8-BC42-84EE-5D4A6FE92B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35169" y="4585538"/>
            <a:ext cx="18288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B51EA24-09D5-EC41-B72E-FB9387BF55C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5169" y="5588400"/>
            <a:ext cx="18288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D3DF6DD-8646-3A43-BF98-13F1F920D32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9960" y="5588400"/>
            <a:ext cx="18288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45CC238-3FDF-0346-AC8D-3B8F5C23DA11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9584" y="5588400"/>
            <a:ext cx="18288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80A5C1-3D50-8C43-A83E-F7D4CDCAC0B6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4475" y="5588400"/>
            <a:ext cx="18288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0DA9000-EF7F-D044-8098-2E80AF305635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1781" y="5588400"/>
            <a:ext cx="18288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60EB39-D26F-A04F-B30C-74996E9E7068}"/>
              </a:ext>
            </a:extLst>
          </p:cNvPr>
          <p:cNvSpPr txBox="1"/>
          <p:nvPr/>
        </p:nvSpPr>
        <p:spPr>
          <a:xfrm rot="16200000">
            <a:off x="-445247" y="398176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A858D-BE0F-964F-8540-58B455D5052C}"/>
              </a:ext>
            </a:extLst>
          </p:cNvPr>
          <p:cNvSpPr txBox="1"/>
          <p:nvPr/>
        </p:nvSpPr>
        <p:spPr>
          <a:xfrm rot="16200000">
            <a:off x="-426587" y="4899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28D8F0-B48C-FB47-AC17-C0FE2EC67FCD}"/>
              </a:ext>
            </a:extLst>
          </p:cNvPr>
          <p:cNvSpPr txBox="1"/>
          <p:nvPr/>
        </p:nvSpPr>
        <p:spPr>
          <a:xfrm rot="16200000">
            <a:off x="-379897" y="5850798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7" name="Picture 46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1A34FA7F-6935-C146-849D-83D1183140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31840" y="4355285"/>
            <a:ext cx="1828800" cy="118892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E2AE3F-F6AE-454E-B17D-4862F83785DB}"/>
              </a:ext>
            </a:extLst>
          </p:cNvPr>
          <p:cNvSpPr txBox="1"/>
          <p:nvPr/>
        </p:nvSpPr>
        <p:spPr>
          <a:xfrm>
            <a:off x="686724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CF178-1B43-AB47-BC98-D3DAE2782A79}"/>
              </a:ext>
            </a:extLst>
          </p:cNvPr>
          <p:cNvSpPr txBox="1"/>
          <p:nvPr/>
        </p:nvSpPr>
        <p:spPr>
          <a:xfrm>
            <a:off x="2319602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D1B11E-5098-3B4B-A053-393DBCE393C9}"/>
              </a:ext>
            </a:extLst>
          </p:cNvPr>
          <p:cNvSpPr txBox="1"/>
          <p:nvPr/>
        </p:nvSpPr>
        <p:spPr>
          <a:xfrm>
            <a:off x="4155224" y="64753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B24C2-0008-6D47-BF5B-664F9F010179}"/>
              </a:ext>
            </a:extLst>
          </p:cNvPr>
          <p:cNvSpPr txBox="1"/>
          <p:nvPr/>
        </p:nvSpPr>
        <p:spPr>
          <a:xfrm>
            <a:off x="5959344" y="64551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0DB3B9-FEBE-9B49-A2A8-A77E2BDD79B0}"/>
              </a:ext>
            </a:extLst>
          </p:cNvPr>
          <p:cNvSpPr txBox="1"/>
          <p:nvPr/>
        </p:nvSpPr>
        <p:spPr>
          <a:xfrm>
            <a:off x="7819485" y="6455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7E3D74-BA9C-174C-B268-F7290B6186B4}"/>
              </a:ext>
            </a:extLst>
          </p:cNvPr>
          <p:cNvSpPr/>
          <p:nvPr/>
        </p:nvSpPr>
        <p:spPr>
          <a:xfrm>
            <a:off x="7430731" y="5703546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CAF41-C06F-4944-A84B-8B13217034EA}"/>
              </a:ext>
            </a:extLst>
          </p:cNvPr>
          <p:cNvSpPr/>
          <p:nvPr/>
        </p:nvSpPr>
        <p:spPr>
          <a:xfrm>
            <a:off x="7430731" y="4727154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A2E29A-9D69-0148-80F3-A87F82938C12}"/>
              </a:ext>
            </a:extLst>
          </p:cNvPr>
          <p:cNvSpPr/>
          <p:nvPr/>
        </p:nvSpPr>
        <p:spPr>
          <a:xfrm>
            <a:off x="7430731" y="3726974"/>
            <a:ext cx="407239" cy="5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19A1DD-F291-AA4E-8945-DFBB0351A193}"/>
              </a:ext>
            </a:extLst>
          </p:cNvPr>
          <p:cNvSpPr/>
          <p:nvPr/>
        </p:nvSpPr>
        <p:spPr>
          <a:xfrm>
            <a:off x="-1974695" y="4492550"/>
            <a:ext cx="370594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FA852D5-B055-9C4A-8C33-E2CA537A427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90264" y="401592"/>
            <a:ext cx="18288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6F52E28-48FA-A247-9865-D1A879B6AE72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6741" y="395577"/>
            <a:ext cx="1828800" cy="9144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CAC525-587F-6048-9B1E-C8E71820A94D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6741" y="2359657"/>
            <a:ext cx="18288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E8D23B-9780-AF4C-8D51-291B2337EA09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4396" y="2359657"/>
            <a:ext cx="18288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5D03ACF-30F8-5F49-B59E-AFD287C377D8}"/>
              </a:ext>
            </a:extLst>
          </p:cNvPr>
          <p:cNvPicPr preferRelativeResize="0">
            <a:picLocks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41781" y="2359657"/>
            <a:ext cx="18288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69DED1B-9012-4949-A536-E302A7E4B57F}"/>
              </a:ext>
            </a:extLst>
          </p:cNvPr>
          <p:cNvSpPr txBox="1"/>
          <p:nvPr/>
        </p:nvSpPr>
        <p:spPr>
          <a:xfrm>
            <a:off x="790998" y="3205167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EBCF39-2ABB-164A-AD73-390BDAC839CC}"/>
              </a:ext>
            </a:extLst>
          </p:cNvPr>
          <p:cNvSpPr txBox="1"/>
          <p:nvPr/>
        </p:nvSpPr>
        <p:spPr>
          <a:xfrm>
            <a:off x="2423876" y="32051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615D7A-D667-DC4F-A16F-93C7BF9DAD6E}"/>
              </a:ext>
            </a:extLst>
          </p:cNvPr>
          <p:cNvSpPr txBox="1"/>
          <p:nvPr/>
        </p:nvSpPr>
        <p:spPr>
          <a:xfrm>
            <a:off x="4259498" y="32298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8B005-E1B3-D34E-814D-F2C2516D38CB}"/>
              </a:ext>
            </a:extLst>
          </p:cNvPr>
          <p:cNvSpPr txBox="1"/>
          <p:nvPr/>
        </p:nvSpPr>
        <p:spPr>
          <a:xfrm>
            <a:off x="6063618" y="320967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77B8F-E84D-C744-8BC4-4950C7188EEC}"/>
              </a:ext>
            </a:extLst>
          </p:cNvPr>
          <p:cNvSpPr txBox="1"/>
          <p:nvPr/>
        </p:nvSpPr>
        <p:spPr>
          <a:xfrm>
            <a:off x="7923759" y="320967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N=196</a:t>
            </a:r>
          </a:p>
        </p:txBody>
      </p:sp>
      <p:pic>
        <p:nvPicPr>
          <p:cNvPr id="96" name="Picture 95" descr="A picture containing text, aircraft, airplane, vector graphics&#10;&#10;Description automatically generated">
            <a:extLst>
              <a:ext uri="{FF2B5EF4-FFF2-40B4-BE49-F238E27FC236}">
                <a16:creationId xmlns:a16="http://schemas.microsoft.com/office/drawing/2014/main" id="{1DAFC3AC-450E-2E44-AC17-A8DAA7337F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026849" y="1421427"/>
            <a:ext cx="1704506" cy="952500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788776A-ED85-EF46-B985-A174A29D9C25}"/>
              </a:ext>
            </a:extLst>
          </p:cNvPr>
          <p:cNvSpPr txBox="1"/>
          <p:nvPr/>
        </p:nvSpPr>
        <p:spPr>
          <a:xfrm>
            <a:off x="-1861515" y="235968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468E7D-BD6E-E946-BD60-F9D4D96F6CD6}"/>
              </a:ext>
            </a:extLst>
          </p:cNvPr>
          <p:cNvSpPr txBox="1"/>
          <p:nvPr/>
        </p:nvSpPr>
        <p:spPr>
          <a:xfrm>
            <a:off x="-1835883" y="5491141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AEF7BF-069F-E34E-8289-582C70C142F5}"/>
              </a:ext>
            </a:extLst>
          </p:cNvPr>
          <p:cNvSpPr txBox="1"/>
          <p:nvPr/>
        </p:nvSpPr>
        <p:spPr>
          <a:xfrm rot="16200000">
            <a:off x="-472089" y="793108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69E1D-1E05-554B-8B65-C50D9F77B186}"/>
              </a:ext>
            </a:extLst>
          </p:cNvPr>
          <p:cNvSpPr txBox="1"/>
          <p:nvPr/>
        </p:nvSpPr>
        <p:spPr>
          <a:xfrm rot="16200000">
            <a:off x="-453429" y="17449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99FEBB-AEC6-5041-A997-E48C48467800}"/>
              </a:ext>
            </a:extLst>
          </p:cNvPr>
          <p:cNvSpPr txBox="1"/>
          <p:nvPr/>
        </p:nvSpPr>
        <p:spPr>
          <a:xfrm rot="16200000">
            <a:off x="-406739" y="2720212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C01049B-09D6-3848-9DC8-7EB88220B933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633305" y="1374151"/>
            <a:ext cx="1828800" cy="914400"/>
          </a:xfrm>
          <a:prstGeom prst="rect">
            <a:avLst/>
          </a:prstGeom>
        </p:spPr>
      </p:pic>
      <p:pic>
        <p:nvPicPr>
          <p:cNvPr id="107" name="Picture 106" descr="A picture containing nature, ice&#10;&#10;Description automatically generated">
            <a:extLst>
              <a:ext uri="{FF2B5EF4-FFF2-40B4-BE49-F238E27FC236}">
                <a16:creationId xmlns:a16="http://schemas.microsoft.com/office/drawing/2014/main" id="{FAB431D1-A48D-4145-8D33-943A519FEBCB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490747" y="1377270"/>
            <a:ext cx="1828800" cy="914400"/>
          </a:xfrm>
          <a:prstGeom prst="rect">
            <a:avLst/>
          </a:prstGeom>
        </p:spPr>
      </p:pic>
      <p:pic>
        <p:nvPicPr>
          <p:cNvPr id="111" name="Picture 110" descr="A picture containing ice, nature&#10;&#10;Description automatically generated">
            <a:extLst>
              <a:ext uri="{FF2B5EF4-FFF2-40B4-BE49-F238E27FC236}">
                <a16:creationId xmlns:a16="http://schemas.microsoft.com/office/drawing/2014/main" id="{0C8AD1A2-26FB-D742-AC3A-3CBC4CB49CA8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341781" y="1366574"/>
            <a:ext cx="1828800" cy="91440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DEF354-CC9B-1240-9477-F34359EEC159}"/>
              </a:ext>
            </a:extLst>
          </p:cNvPr>
          <p:cNvCxnSpPr>
            <a:cxnSpLocks/>
          </p:cNvCxnSpPr>
          <p:nvPr/>
        </p:nvCxnSpPr>
        <p:spPr>
          <a:xfrm>
            <a:off x="-115445" y="3289687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E7527E-21F8-8C4B-8414-09694D6049F2}"/>
              </a:ext>
            </a:extLst>
          </p:cNvPr>
          <p:cNvCxnSpPr>
            <a:cxnSpLocks/>
          </p:cNvCxnSpPr>
          <p:nvPr/>
        </p:nvCxnSpPr>
        <p:spPr>
          <a:xfrm>
            <a:off x="-116755" y="6518482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49E4BE-A309-F044-AAA1-D698571C61EE}"/>
              </a:ext>
            </a:extLst>
          </p:cNvPr>
          <p:cNvSpPr/>
          <p:nvPr/>
        </p:nvSpPr>
        <p:spPr>
          <a:xfrm>
            <a:off x="-1526169" y="1804843"/>
            <a:ext cx="738850" cy="3155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3789E40-D19B-B545-B096-72288D00CA84}"/>
              </a:ext>
            </a:extLst>
          </p:cNvPr>
          <p:cNvPicPr preferRelativeResize="0">
            <a:picLocks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5919" y="2357270"/>
            <a:ext cx="1828800" cy="914400"/>
          </a:xfrm>
          <a:prstGeom prst="rect">
            <a:avLst/>
          </a:prstGeom>
        </p:spPr>
      </p:pic>
      <p:pic>
        <p:nvPicPr>
          <p:cNvPr id="125" name="Picture 124" descr="A picture containing water, cloth&#10;&#10;Description automatically generated">
            <a:extLst>
              <a:ext uri="{FF2B5EF4-FFF2-40B4-BE49-F238E27FC236}">
                <a16:creationId xmlns:a16="http://schemas.microsoft.com/office/drawing/2014/main" id="{C941ABBE-3E08-AE45-B151-C70B93F9F88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-41523" y="1379575"/>
            <a:ext cx="1828800" cy="9144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74855FF-E852-B247-AFF5-20574F8E0B60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33128" y="397236"/>
            <a:ext cx="18288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20D43D-4ED3-9648-A6EA-3FD26BC3956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354191" y="5579885"/>
            <a:ext cx="678614" cy="9229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3010D3D-ECC1-1545-BBFC-6302D4B6977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48962" y="4589348"/>
            <a:ext cx="678614" cy="9229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891F078-7420-AF48-9A94-D58E19A92E7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39535" y="3595436"/>
            <a:ext cx="678614" cy="917957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7FC3B2-C27B-1242-A85B-EEEB2AAAB9A8}"/>
              </a:ext>
            </a:extLst>
          </p:cNvPr>
          <p:cNvCxnSpPr>
            <a:cxnSpLocks/>
          </p:cNvCxnSpPr>
          <p:nvPr/>
        </p:nvCxnSpPr>
        <p:spPr>
          <a:xfrm flipV="1">
            <a:off x="7855121" y="3592555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CDDD954-F149-6649-B103-B3F84FBB072F}"/>
              </a:ext>
            </a:extLst>
          </p:cNvPr>
          <p:cNvCxnSpPr>
            <a:cxnSpLocks/>
          </p:cNvCxnSpPr>
          <p:nvPr/>
        </p:nvCxnSpPr>
        <p:spPr>
          <a:xfrm>
            <a:off x="7854410" y="4245207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C1FC602-1142-A644-AF23-173DA1C9B6C2}"/>
              </a:ext>
            </a:extLst>
          </p:cNvPr>
          <p:cNvCxnSpPr>
            <a:cxnSpLocks/>
          </p:cNvCxnSpPr>
          <p:nvPr/>
        </p:nvCxnSpPr>
        <p:spPr>
          <a:xfrm flipV="1">
            <a:off x="7848104" y="4592404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5CBCAC0-597B-FE4C-A258-E19C6FFA2E35}"/>
              </a:ext>
            </a:extLst>
          </p:cNvPr>
          <p:cNvCxnSpPr>
            <a:cxnSpLocks/>
          </p:cNvCxnSpPr>
          <p:nvPr/>
        </p:nvCxnSpPr>
        <p:spPr>
          <a:xfrm>
            <a:off x="7847393" y="5245056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6026528-ADD4-384E-9770-F9CA1E6DC9D2}"/>
              </a:ext>
            </a:extLst>
          </p:cNvPr>
          <p:cNvCxnSpPr>
            <a:cxnSpLocks/>
          </p:cNvCxnSpPr>
          <p:nvPr/>
        </p:nvCxnSpPr>
        <p:spPr>
          <a:xfrm flipV="1">
            <a:off x="7848104" y="5585628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26F9A3-37F2-AE49-B701-37950A77C6C4}"/>
              </a:ext>
            </a:extLst>
          </p:cNvPr>
          <p:cNvCxnSpPr>
            <a:cxnSpLocks/>
          </p:cNvCxnSpPr>
          <p:nvPr/>
        </p:nvCxnSpPr>
        <p:spPr>
          <a:xfrm>
            <a:off x="7847393" y="6238280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F924654-6585-8447-BF06-9CA0B2A1152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8962" y="1492327"/>
            <a:ext cx="678614" cy="6786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D44029E-FE13-544D-8D24-F210DB40CC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348962" y="2482231"/>
            <a:ext cx="678614" cy="67861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1BAFAB7-7D21-5742-9ED2-85237C5B517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9104" y="521354"/>
            <a:ext cx="681612" cy="681612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91AC58B-BCB5-DB43-A294-B595E66EF288}"/>
              </a:ext>
            </a:extLst>
          </p:cNvPr>
          <p:cNvSpPr/>
          <p:nvPr/>
        </p:nvSpPr>
        <p:spPr>
          <a:xfrm>
            <a:off x="8248785" y="2737607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D3E36F2-F72B-4148-A747-A8734054EA0D}"/>
              </a:ext>
            </a:extLst>
          </p:cNvPr>
          <p:cNvCxnSpPr>
            <a:cxnSpLocks/>
          </p:cNvCxnSpPr>
          <p:nvPr/>
        </p:nvCxnSpPr>
        <p:spPr>
          <a:xfrm flipV="1">
            <a:off x="8602041" y="2509840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A9A495-317D-EF4B-B92D-D15C5CEFAF50}"/>
              </a:ext>
            </a:extLst>
          </p:cNvPr>
          <p:cNvCxnSpPr>
            <a:cxnSpLocks/>
          </p:cNvCxnSpPr>
          <p:nvPr/>
        </p:nvCxnSpPr>
        <p:spPr>
          <a:xfrm>
            <a:off x="8608562" y="3073854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C78157E-CCCB-B64C-BA54-7E46F2228D7C}"/>
              </a:ext>
            </a:extLst>
          </p:cNvPr>
          <p:cNvSpPr/>
          <p:nvPr/>
        </p:nvSpPr>
        <p:spPr>
          <a:xfrm>
            <a:off x="8255306" y="1757565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7A33C4-CBD4-0C46-937B-1CC2F90C3987}"/>
              </a:ext>
            </a:extLst>
          </p:cNvPr>
          <p:cNvCxnSpPr>
            <a:cxnSpLocks/>
          </p:cNvCxnSpPr>
          <p:nvPr/>
        </p:nvCxnSpPr>
        <p:spPr>
          <a:xfrm flipV="1">
            <a:off x="8608562" y="1529798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1844C2E-5CD8-434E-B9E4-27F33CE6594E}"/>
              </a:ext>
            </a:extLst>
          </p:cNvPr>
          <p:cNvCxnSpPr>
            <a:cxnSpLocks/>
          </p:cNvCxnSpPr>
          <p:nvPr/>
        </p:nvCxnSpPr>
        <p:spPr>
          <a:xfrm>
            <a:off x="8615083" y="2093812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9906D49-693D-0D4D-81F0-40852985BE10}"/>
              </a:ext>
            </a:extLst>
          </p:cNvPr>
          <p:cNvSpPr/>
          <p:nvPr/>
        </p:nvSpPr>
        <p:spPr>
          <a:xfrm>
            <a:off x="8261827" y="774496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67C5A1-C643-CE43-B56D-70511CF97CDD}"/>
              </a:ext>
            </a:extLst>
          </p:cNvPr>
          <p:cNvCxnSpPr>
            <a:cxnSpLocks/>
          </p:cNvCxnSpPr>
          <p:nvPr/>
        </p:nvCxnSpPr>
        <p:spPr>
          <a:xfrm flipV="1">
            <a:off x="8615083" y="546729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232E6E5-95D3-D442-AE46-FA80113E87DE}"/>
              </a:ext>
            </a:extLst>
          </p:cNvPr>
          <p:cNvCxnSpPr>
            <a:cxnSpLocks/>
          </p:cNvCxnSpPr>
          <p:nvPr/>
        </p:nvCxnSpPr>
        <p:spPr>
          <a:xfrm>
            <a:off x="8621604" y="1110743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Graphic 188">
            <a:extLst>
              <a:ext uri="{FF2B5EF4-FFF2-40B4-BE49-F238E27FC236}">
                <a16:creationId xmlns:a16="http://schemas.microsoft.com/office/drawing/2014/main" id="{A87F679B-C23B-9145-846D-F5E02A8C0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10172" y="2357270"/>
            <a:ext cx="1807984" cy="9144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7D87CD87-9CD3-4F44-8DD8-65F14009CF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9960" y="395577"/>
            <a:ext cx="1808588" cy="9119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BD0306E-EF42-F64B-8047-F38AE8B39F1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00558" y="1381493"/>
            <a:ext cx="1817597" cy="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FAD8414-463A-1744-A984-BC468A8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38" y="93305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092E31-A06F-3045-A2E2-3A8E81B4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821095"/>
            <a:ext cx="914400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BE8113-FFC3-424F-A5D3-6E822247D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1642190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7C4D26-60A6-7B47-AB02-C990BEBE3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" y="2463285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6AAD2C8-E4D3-4A47-8BD8-7FD8C7389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284380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9938BF-5522-F146-88A6-CD552FEF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4105475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4C5FCF7-694A-054E-B942-B868FADA68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926570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2439BF1-D8AA-6849-838B-46CB76DF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5495" y="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1546761-9C2F-B14A-8A0B-C744F5934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5495" y="821095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5CACDD-B9E7-1840-B4BE-D51A856E2C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5495" y="1642190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3BDA603-AF92-A34C-B2CE-484DBF103A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5495" y="2463285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F5A56A-EC4E-EE44-8A86-7499C5EB4F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5495" y="328438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2A078B1-B1E5-F544-A57F-EB3C0E380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5495" y="4105475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CC550B-0374-934C-A2A0-47917223AE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35495" y="492657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AFEED1-49D7-9045-9ACA-1ED98CA89F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6590" y="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6101DBF-6363-5742-A89A-6690A58C31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56590" y="821095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74E4E6-87F9-1749-A82B-D364B895A4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56590" y="1642190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3B6AB7A-0002-1046-A4D9-577C2AF43D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56590" y="2463285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C38F72-D956-CD4A-B286-54D3A08826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56590" y="328438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0BCBA3-01E3-E847-8AE0-C5B2184AF3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6590" y="410547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D4CA3A2-CC20-534F-95A8-6D3657B728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56590" y="492657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59985E-6EF6-6045-923E-02431DBA66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77685" y="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656648C-EAE4-1D44-8E44-F44B6FFCC86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377685" y="82109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C1BB8B9-7911-A344-91F9-74340F3B6E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77685" y="164219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9167A9D-AA76-9749-8B30-5F87B96731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377685" y="24632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7692094-1780-B940-AEA2-22E128958F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77685" y="3284380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96A29C0-1098-1F4A-A273-F045EEB614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77685" y="4105475"/>
            <a:ext cx="9144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9D64262-1D93-4245-BF0E-5F08D525DE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77685" y="4926570"/>
            <a:ext cx="914400" cy="91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815A693-4638-284D-8564-086CF7545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780" y="0"/>
            <a:ext cx="914400" cy="91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805FF06-ABCF-004F-996B-C6319309C0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98780" y="821095"/>
            <a:ext cx="914400" cy="914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068C4EB-A602-0D42-8C17-C95A2B6ADA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98780" y="1642190"/>
            <a:ext cx="9144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BDB4FF-0592-424E-80E1-840FEE4A36F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198780" y="2463285"/>
            <a:ext cx="914400" cy="9144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153979E-697C-5E43-B34A-988E1DAA2F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8780" y="3284380"/>
            <a:ext cx="914400" cy="914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CE12C3-B759-CF4F-BBF6-5F85BB9E78D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8780" y="4105475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FCA7B8-0EFA-2C43-BAAA-E4A17DAB31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98780" y="492657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6DBFC86-F8FF-FF4F-9BE6-40895871659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01214" y="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62BD292-D1AB-AF44-ACCE-6EA1FF3F59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19875" y="821095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680FDE6-B55B-4947-A899-5288A590796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19875" y="164219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E7A93F-8312-DB4B-9B7A-A1770E34FE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019875" y="2463285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7B19762-CE7A-0044-A29B-171FB6B1630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19875" y="328438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0DFD114-0D4A-2E4D-A785-2095588952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9875" y="4105475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97F5469-2E24-0B4D-A023-2E4BA6B394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019875" y="492657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2EC23BC-54D3-0749-8E7B-DFE8F36549E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40970" y="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6BDE12E-8761-2143-86D4-F4898A39B30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0970" y="821095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7ECBDE63-AD1B-A842-A093-927B7BF8BDE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40970" y="164219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9FBB733-69B4-C346-97EF-7F5C05A972B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840970" y="2463285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72A5FE-E354-474F-BE1D-5471FBCFB5C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40970" y="328438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2E2E7C7-164B-7D44-A221-EF9CF3B9262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40970" y="4105475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4DE94A7-343D-E14A-A210-5ABD6DC0F0A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840970" y="492657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D3A69B4-387F-344A-AA3C-4E97611FD7C5}"/>
              </a:ext>
            </a:extLst>
          </p:cNvPr>
          <p:cNvSpPr/>
          <p:nvPr/>
        </p:nvSpPr>
        <p:spPr>
          <a:xfrm>
            <a:off x="965718" y="501987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0A3011-D760-9448-96A3-A5F12D5EE891}"/>
              </a:ext>
            </a:extLst>
          </p:cNvPr>
          <p:cNvSpPr/>
          <p:nvPr/>
        </p:nvSpPr>
        <p:spPr>
          <a:xfrm>
            <a:off x="5887622" y="4973222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38C0CC-BBFC-4948-97BF-F4633C885CD9}"/>
              </a:ext>
            </a:extLst>
          </p:cNvPr>
          <p:cNvSpPr/>
          <p:nvPr/>
        </p:nvSpPr>
        <p:spPr>
          <a:xfrm>
            <a:off x="5887622" y="9330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01B5EA5-F412-B946-87B7-CE510BE740D5}"/>
              </a:ext>
            </a:extLst>
          </p:cNvPr>
          <p:cNvSpPr/>
          <p:nvPr/>
        </p:nvSpPr>
        <p:spPr>
          <a:xfrm>
            <a:off x="957943" y="139958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574085-61A4-784E-AECA-9FBA8070DAB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3993774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472F79-3857-4646-A018-4DC855BE2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1143000"/>
            <a:ext cx="914400" cy="914400"/>
          </a:xfrm>
          <a:prstGeom prst="rect">
            <a:avLst/>
          </a:prstGeom>
        </p:spPr>
      </p:pic>
      <p:pic>
        <p:nvPicPr>
          <p:cNvPr id="9" name="Picture 8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D4254C87-CBCF-654E-B306-D84D8216F7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24" y="20932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C5E04-F5A5-0942-88B6-4291AB37FBD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11" y="11430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94B64-8A25-C742-BEB1-212D974935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11" y="2093258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F7319-C0C0-F04D-BD6F-85CB232FB7A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99011" y="304351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8AC5-8872-CA46-8FB0-B996A8BADE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99011" y="399377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87546-7CA3-094F-9D43-D980968A90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1" y="1143000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7284B-D98B-0447-B0BA-ED615834655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611" y="209325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31EA-A7BF-C64C-BE00-3C940461022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4611" y="304351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23A954-8504-D245-9AD8-71316E36DAC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611" y="3993774"/>
            <a:ext cx="914400" cy="914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2BCA221-F322-3A48-A2C5-2D7108CCAD6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24" y="3043516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962C1B-1AFD-0249-8668-C4491C3112E1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8069" y="3043516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DACA7C9-1B22-E34F-99F1-7DEBAF160A5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2469" y="3043516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677978-9E78-974F-A23C-9A61C44D437C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069" y="3993774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76E174-1970-7643-AF0B-9F07A559F37F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2469" y="3993774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AC607C3-A431-5943-A735-6AE00B94DF1E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78069" y="11430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16EFE44-7BBF-E848-9F91-BFF835FB33E9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6611" y="11430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652B696-C627-A043-83A9-422BCFC288E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56611" y="2093258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FA4871-471B-754F-8AA7-11BB347F2554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78069" y="2093258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8E8ADA-CED1-E943-AD8F-5C8EC527FB5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9269" y="2093258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8F717EC-F3CA-E745-8DE1-12351A9D8F5A}"/>
              </a:ext>
            </a:extLst>
          </p:cNvPr>
          <p:cNvPicPr preferRelativeResize="0"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27811" y="2093258"/>
            <a:ext cx="9144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87D0D91-D1CF-5240-9E65-AD101B46D0CE}"/>
              </a:ext>
            </a:extLst>
          </p:cNvPr>
          <p:cNvPicPr preferRelativeResize="0"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7811" y="1143000"/>
            <a:ext cx="9144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5D433-C567-EE48-B4E0-1C7C22DA4724}"/>
              </a:ext>
            </a:extLst>
          </p:cNvPr>
          <p:cNvPicPr preferRelativeResize="0"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49269" y="11430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D180328-11ED-0D44-AB5F-DB1A5FB9FDE7}"/>
              </a:ext>
            </a:extLst>
          </p:cNvPr>
          <p:cNvPicPr preferRelativeResize="0"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31340" y="3993774"/>
            <a:ext cx="9144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51E60A7-A7A1-5348-AD99-1D32AE6D979F}"/>
              </a:ext>
            </a:extLst>
          </p:cNvPr>
          <p:cNvPicPr preferRelativeResize="0"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63669" y="3993774"/>
            <a:ext cx="914400" cy="9144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36F6082-0988-4C48-A594-B4BB62AAE4FA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40" y="3043516"/>
            <a:ext cx="914400" cy="91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0A3D17B-7758-014E-B6A5-10A6B8758A57}"/>
              </a:ext>
            </a:extLst>
          </p:cNvPr>
          <p:cNvPicPr preferRelativeResize="0"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1340" y="304351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D75C0C8-4740-A84B-BB3B-AF1BF4DCEA3F}"/>
              </a:ext>
            </a:extLst>
          </p:cNvPr>
          <p:cNvSpPr txBox="1"/>
          <p:nvPr/>
        </p:nvSpPr>
        <p:spPr>
          <a:xfrm>
            <a:off x="1531222" y="5105394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14CF16-185F-C548-BC28-ECAA2E86E105}"/>
              </a:ext>
            </a:extLst>
          </p:cNvPr>
          <p:cNvSpPr txBox="1"/>
          <p:nvPr/>
        </p:nvSpPr>
        <p:spPr>
          <a:xfrm>
            <a:off x="2545976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C4259-FBB8-7F4B-BE1C-CA15BE2DE4F2}"/>
              </a:ext>
            </a:extLst>
          </p:cNvPr>
          <p:cNvSpPr txBox="1"/>
          <p:nvPr/>
        </p:nvSpPr>
        <p:spPr>
          <a:xfrm>
            <a:off x="3402848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C26FD0-374D-274B-B425-BC3CB10F6B81}"/>
              </a:ext>
            </a:extLst>
          </p:cNvPr>
          <p:cNvSpPr txBox="1"/>
          <p:nvPr/>
        </p:nvSpPr>
        <p:spPr>
          <a:xfrm>
            <a:off x="4392960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8F2F3-6D4D-0A4E-8CE6-9FBD15DB14B8}"/>
              </a:ext>
            </a:extLst>
          </p:cNvPr>
          <p:cNvSpPr txBox="1"/>
          <p:nvPr/>
        </p:nvSpPr>
        <p:spPr>
          <a:xfrm>
            <a:off x="5213974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3AC09D-2FA8-0244-BE20-6C4981169B00}"/>
              </a:ext>
            </a:extLst>
          </p:cNvPr>
          <p:cNvSpPr txBox="1"/>
          <p:nvPr/>
        </p:nvSpPr>
        <p:spPr>
          <a:xfrm>
            <a:off x="6250395" y="4759366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664F7-59E4-3349-B0BD-36623F793B59}"/>
              </a:ext>
            </a:extLst>
          </p:cNvPr>
          <p:cNvSpPr txBox="1"/>
          <p:nvPr/>
        </p:nvSpPr>
        <p:spPr>
          <a:xfrm>
            <a:off x="7071409" y="4759366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E370E6-11C3-EC45-A851-91C92C044B62}"/>
              </a:ext>
            </a:extLst>
          </p:cNvPr>
          <p:cNvSpPr txBox="1"/>
          <p:nvPr/>
        </p:nvSpPr>
        <p:spPr>
          <a:xfrm>
            <a:off x="2829644" y="5121509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86115-E3C2-3B49-9A7D-D360D39B13A9}"/>
              </a:ext>
            </a:extLst>
          </p:cNvPr>
          <p:cNvSpPr txBox="1"/>
          <p:nvPr/>
        </p:nvSpPr>
        <p:spPr>
          <a:xfrm>
            <a:off x="4722937" y="5121509"/>
            <a:ext cx="9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69E46-3C83-E440-83D7-1E5A8DE87297}"/>
              </a:ext>
            </a:extLst>
          </p:cNvPr>
          <p:cNvSpPr txBox="1"/>
          <p:nvPr/>
        </p:nvSpPr>
        <p:spPr>
          <a:xfrm>
            <a:off x="6586219" y="51205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C2E3EA-8C46-534D-AA13-CFED6928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3127248"/>
            <a:ext cx="1097280" cy="10972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C9E8C1-9807-7448-BFEB-C971755A7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6560" y="3127248"/>
            <a:ext cx="1097280" cy="10972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9722B7-9F43-604A-8211-5E0395970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4320" y="3127248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3384FE-D1B0-794E-89FC-1AB35967F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2080" y="3127248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090148-6982-F547-9344-8C7C4D9CB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9840" y="3127248"/>
            <a:ext cx="1097280" cy="1097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D09841-4E2D-6448-90EF-69E0FB55530B}"/>
              </a:ext>
            </a:extLst>
          </p:cNvPr>
          <p:cNvCxnSpPr>
            <a:cxnSpLocks/>
          </p:cNvCxnSpPr>
          <p:nvPr/>
        </p:nvCxnSpPr>
        <p:spPr>
          <a:xfrm>
            <a:off x="1808480" y="4240943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5C1B8A-8B9C-6644-9DFC-71C7B83AB0B2}"/>
              </a:ext>
            </a:extLst>
          </p:cNvPr>
          <p:cNvSpPr txBox="1"/>
          <p:nvPr/>
        </p:nvSpPr>
        <p:spPr>
          <a:xfrm>
            <a:off x="2181094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45930-4E7C-334E-A9CF-A6CA1C632C79}"/>
              </a:ext>
            </a:extLst>
          </p:cNvPr>
          <p:cNvSpPr txBox="1"/>
          <p:nvPr/>
        </p:nvSpPr>
        <p:spPr>
          <a:xfrm>
            <a:off x="3333972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F6FB-7517-294D-B8D7-9BB3F78E551F}"/>
              </a:ext>
            </a:extLst>
          </p:cNvPr>
          <p:cNvSpPr txBox="1"/>
          <p:nvPr/>
        </p:nvSpPr>
        <p:spPr>
          <a:xfrm>
            <a:off x="4455107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318DB-7A4B-D948-9D39-E3BD47302274}"/>
              </a:ext>
            </a:extLst>
          </p:cNvPr>
          <p:cNvSpPr txBox="1"/>
          <p:nvPr/>
        </p:nvSpPr>
        <p:spPr>
          <a:xfrm>
            <a:off x="5612630" y="417372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1098A-1CEC-554A-8D6D-10D0E3E652AD}"/>
              </a:ext>
            </a:extLst>
          </p:cNvPr>
          <p:cNvSpPr txBox="1"/>
          <p:nvPr/>
        </p:nvSpPr>
        <p:spPr>
          <a:xfrm>
            <a:off x="6728060" y="41833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pic>
        <p:nvPicPr>
          <p:cNvPr id="14" name="Picture 13" descr="A hot air balloon in the sky&#10;&#10;Description automatically generated">
            <a:extLst>
              <a:ext uri="{FF2B5EF4-FFF2-40B4-BE49-F238E27FC236}">
                <a16:creationId xmlns:a16="http://schemas.microsoft.com/office/drawing/2014/main" id="{6446B777-C748-004F-9BF3-3C0AF66CDB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647" y="2039134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26D3F-5202-F941-A68C-20E7369AA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2020824"/>
            <a:ext cx="1097280" cy="1097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BC1923-1DC7-6547-854C-E6FE9F30F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560" y="2020824"/>
            <a:ext cx="1097280" cy="1097280"/>
          </a:xfrm>
          <a:prstGeom prst="rect">
            <a:avLst/>
          </a:prstGeom>
        </p:spPr>
      </p:pic>
      <p:pic>
        <p:nvPicPr>
          <p:cNvPr id="31" name="Picture 30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06289F7-F578-174E-ADDC-8A2EDD4510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4320" y="2020824"/>
            <a:ext cx="1097280" cy="1097280"/>
          </a:xfrm>
          <a:prstGeom prst="rect">
            <a:avLst/>
          </a:prstGeom>
        </p:spPr>
      </p:pic>
      <p:pic>
        <p:nvPicPr>
          <p:cNvPr id="33" name="Picture 32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CB6F1944-5452-9649-BE99-C45750D248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12080" y="2020824"/>
            <a:ext cx="1097280" cy="1097280"/>
          </a:xfrm>
          <a:prstGeom prst="rect">
            <a:avLst/>
          </a:prstGeom>
        </p:spPr>
      </p:pic>
      <p:pic>
        <p:nvPicPr>
          <p:cNvPr id="35" name="Picture 34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0F4BDB3D-4C79-7747-B12F-BB7528E577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9840" y="2020824"/>
            <a:ext cx="1097280" cy="109728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7F82EB-D9AF-BA44-8D2D-5CA08A1F58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914400"/>
            <a:ext cx="1097280" cy="10972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0CFDB6B-7B99-BD4F-B7B3-1F13ABC009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56560" y="914400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CD3A4BB-5BD8-F145-AA7D-C975DF7D31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4320" y="914400"/>
            <a:ext cx="1097280" cy="10972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7E4FA48-405B-2442-900A-3A2D5E4D87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12080" y="914400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44CFF99-0EA4-5140-9244-4A81F6668C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9840" y="914400"/>
            <a:ext cx="1097280" cy="10972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5AE21-0ABC-6A46-9A70-F1F88DEAE94B}"/>
              </a:ext>
            </a:extLst>
          </p:cNvPr>
          <p:cNvSpPr txBox="1"/>
          <p:nvPr/>
        </p:nvSpPr>
        <p:spPr>
          <a:xfrm rot="16200000">
            <a:off x="1404907" y="136447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BA0C6A-D827-B04F-BF26-CEC83ADA3519}"/>
              </a:ext>
            </a:extLst>
          </p:cNvPr>
          <p:cNvSpPr txBox="1"/>
          <p:nvPr/>
        </p:nvSpPr>
        <p:spPr>
          <a:xfrm rot="16200000">
            <a:off x="1443353" y="2427329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11EFFF-34F8-084C-99BC-5AAD1487F640}"/>
              </a:ext>
            </a:extLst>
          </p:cNvPr>
          <p:cNvSpPr txBox="1"/>
          <p:nvPr/>
        </p:nvSpPr>
        <p:spPr>
          <a:xfrm rot="16200000">
            <a:off x="1486635" y="351800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93C69F80-5D1A-B247-927E-8AF1D01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2" y="1765718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4E3479-9844-D646-B399-FAABD50D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3494117"/>
            <a:ext cx="1124712" cy="16936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2D44AF-5F65-0B44-AE2F-0C1E0F0C5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781" y="3494117"/>
            <a:ext cx="1124712" cy="16936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9289096-65BA-F244-862E-30F1E1A51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958" y="3494116"/>
            <a:ext cx="1124712" cy="16936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E6B114-5C3C-D64C-9374-ACFF08579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5134" y="3494117"/>
            <a:ext cx="1124712" cy="16936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1D40C0-E2C8-7A45-97FF-E88695D23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4312" y="3494116"/>
            <a:ext cx="1124712" cy="16936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C8F3-1EF8-274B-96CE-526A8F1FD270}"/>
              </a:ext>
            </a:extLst>
          </p:cNvPr>
          <p:cNvCxnSpPr>
            <a:cxnSpLocks/>
          </p:cNvCxnSpPr>
          <p:nvPr/>
        </p:nvCxnSpPr>
        <p:spPr>
          <a:xfrm>
            <a:off x="3621432" y="5195324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361730-7CE6-0E48-8259-BAC0B6C7AA8D}"/>
              </a:ext>
            </a:extLst>
          </p:cNvPr>
          <p:cNvSpPr txBox="1"/>
          <p:nvPr/>
        </p:nvSpPr>
        <p:spPr>
          <a:xfrm>
            <a:off x="3835940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228AA-3FBF-824F-9DA9-9D06EC80E831}"/>
              </a:ext>
            </a:extLst>
          </p:cNvPr>
          <p:cNvSpPr txBox="1"/>
          <p:nvPr/>
        </p:nvSpPr>
        <p:spPr>
          <a:xfrm>
            <a:off x="5153025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EEED0-474F-9143-8EC9-53F159B86277}"/>
              </a:ext>
            </a:extLst>
          </p:cNvPr>
          <p:cNvSpPr txBox="1"/>
          <p:nvPr/>
        </p:nvSpPr>
        <p:spPr>
          <a:xfrm>
            <a:off x="6306833" y="514059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80D8B-E23A-2A46-A5AD-004C7BFB0C47}"/>
              </a:ext>
            </a:extLst>
          </p:cNvPr>
          <p:cNvSpPr txBox="1"/>
          <p:nvPr/>
        </p:nvSpPr>
        <p:spPr>
          <a:xfrm>
            <a:off x="7470120" y="513096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8DCD0-5F0A-3A4F-8AA2-39512D54F44A}"/>
              </a:ext>
            </a:extLst>
          </p:cNvPr>
          <p:cNvSpPr txBox="1"/>
          <p:nvPr/>
        </p:nvSpPr>
        <p:spPr>
          <a:xfrm>
            <a:off x="8589122" y="514059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E276F0-3DF9-5444-BF42-FF96D27E9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600" y="66535"/>
            <a:ext cx="1123355" cy="169164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CE65AE-0BF8-4143-BF69-FF6F728B95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06781" y="66535"/>
            <a:ext cx="1123355" cy="16916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946DDA-4FDC-BB4B-AB86-A0BE8F155D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55958" y="66535"/>
            <a:ext cx="1123355" cy="16916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E5AA67-AD53-244F-AC7C-BC829B4AE1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05134" y="66535"/>
            <a:ext cx="1123355" cy="169164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DB82099-6EBB-C043-899F-5F3AAD8C7B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54312" y="66535"/>
            <a:ext cx="1123354" cy="1691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3D7770-4927-7842-9C1D-6B37ED6FB856}"/>
              </a:ext>
            </a:extLst>
          </p:cNvPr>
          <p:cNvSpPr txBox="1"/>
          <p:nvPr/>
        </p:nvSpPr>
        <p:spPr>
          <a:xfrm rot="16200000">
            <a:off x="3200400" y="85995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C5AC9-B838-8340-B9BB-EDD62390EC0A}"/>
              </a:ext>
            </a:extLst>
          </p:cNvPr>
          <p:cNvSpPr txBox="1"/>
          <p:nvPr/>
        </p:nvSpPr>
        <p:spPr>
          <a:xfrm rot="16200000">
            <a:off x="3200400" y="24541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21DF57-A4B4-3A4C-93C1-E88764B2109A}"/>
              </a:ext>
            </a:extLst>
          </p:cNvPr>
          <p:cNvSpPr txBox="1"/>
          <p:nvPr/>
        </p:nvSpPr>
        <p:spPr>
          <a:xfrm rot="16200000">
            <a:off x="3286899" y="427303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28" name="Picture 27" descr="A picture containing cake, indoor, green, dessert&#10;&#10;Description automatically generated">
            <a:extLst>
              <a:ext uri="{FF2B5EF4-FFF2-40B4-BE49-F238E27FC236}">
                <a16:creationId xmlns:a16="http://schemas.microsoft.com/office/drawing/2014/main" id="{B5F5DE79-3F3A-274D-9EF7-6E5B74A08A09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657600" y="1779372"/>
            <a:ext cx="1124712" cy="1691640"/>
          </a:xfrm>
          <a:prstGeom prst="rect">
            <a:avLst/>
          </a:prstGeom>
        </p:spPr>
      </p:pic>
      <p:pic>
        <p:nvPicPr>
          <p:cNvPr id="30" name="Picture 29" descr="A picture containing indoor, decorated, several&#10;&#10;Description automatically generated">
            <a:extLst>
              <a:ext uri="{FF2B5EF4-FFF2-40B4-BE49-F238E27FC236}">
                <a16:creationId xmlns:a16="http://schemas.microsoft.com/office/drawing/2014/main" id="{6E7A16CD-2CE2-0B4D-995D-ED9203D72832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806781" y="1779372"/>
            <a:ext cx="1124712" cy="1691640"/>
          </a:xfrm>
          <a:prstGeom prst="rect">
            <a:avLst/>
          </a:prstGeom>
        </p:spPr>
      </p:pic>
      <p:pic>
        <p:nvPicPr>
          <p:cNvPr id="32" name="Picture 31" descr="A picture containing close, several&#10;&#10;Description automatically generated">
            <a:extLst>
              <a:ext uri="{FF2B5EF4-FFF2-40B4-BE49-F238E27FC236}">
                <a16:creationId xmlns:a16="http://schemas.microsoft.com/office/drawing/2014/main" id="{E202C98E-3470-CF4C-8C29-B4EB2C14F4CC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5955958" y="1779372"/>
            <a:ext cx="1124712" cy="1691640"/>
          </a:xfrm>
          <a:prstGeom prst="rect">
            <a:avLst/>
          </a:prstGeom>
        </p:spPr>
      </p:pic>
      <p:pic>
        <p:nvPicPr>
          <p:cNvPr id="34" name="Picture 33" descr="A picture containing chocolate, piece, plant, close&#10;&#10;Description automatically generated">
            <a:extLst>
              <a:ext uri="{FF2B5EF4-FFF2-40B4-BE49-F238E27FC236}">
                <a16:creationId xmlns:a16="http://schemas.microsoft.com/office/drawing/2014/main" id="{3D027C49-6CED-CA4F-9F94-D458BA299324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105134" y="1779372"/>
            <a:ext cx="1124712" cy="1691640"/>
          </a:xfrm>
          <a:prstGeom prst="rect">
            <a:avLst/>
          </a:prstGeom>
        </p:spPr>
      </p:pic>
      <p:pic>
        <p:nvPicPr>
          <p:cNvPr id="36" name="Picture 35" descr="A picture containing LEGO, toy, plant, close&#10;&#10;Description automatically generated">
            <a:extLst>
              <a:ext uri="{FF2B5EF4-FFF2-40B4-BE49-F238E27FC236}">
                <a16:creationId xmlns:a16="http://schemas.microsoft.com/office/drawing/2014/main" id="{6C32841D-43E1-1A48-A68B-E4F057BB5E6D}"/>
              </a:ext>
            </a:extLst>
          </p:cNvPr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8254312" y="1779372"/>
            <a:ext cx="1124712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27876</TotalTime>
  <Words>832</Words>
  <Application>Microsoft Macintosh PowerPoint</Application>
  <PresentationFormat>Widescreen</PresentationFormat>
  <Paragraphs>340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166</cp:revision>
  <dcterms:created xsi:type="dcterms:W3CDTF">2021-10-18T14:27:32Z</dcterms:created>
  <dcterms:modified xsi:type="dcterms:W3CDTF">2021-11-23T05:17:07Z</dcterms:modified>
</cp:coreProperties>
</file>